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13" r:id="rId3"/>
    <p:sldId id="319" r:id="rId4"/>
    <p:sldId id="314" r:id="rId5"/>
    <p:sldId id="320" r:id="rId6"/>
    <p:sldId id="288" r:id="rId7"/>
    <p:sldId id="322" r:id="rId8"/>
    <p:sldId id="278" r:id="rId9"/>
    <p:sldId id="321" r:id="rId10"/>
    <p:sldId id="329" r:id="rId11"/>
    <p:sldId id="333" r:id="rId12"/>
    <p:sldId id="292" r:id="rId13"/>
    <p:sldId id="29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lidehood ." initials="S." lastIdx="3" clrIdx="0">
    <p:extLst>
      <p:ext uri="{19B8F6BF-5375-455C-9EA6-DF929625EA0E}">
        <p15:presenceInfo xmlns:p15="http://schemas.microsoft.com/office/powerpoint/2012/main" userId="53e7580ae07f573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9DCC"/>
    <a:srgbClr val="E74749"/>
    <a:srgbClr val="F0A62B"/>
    <a:srgbClr val="60323C"/>
    <a:srgbClr val="D0CECE"/>
    <a:srgbClr val="ED3961"/>
    <a:srgbClr val="C5E6F6"/>
    <a:srgbClr val="E0F5FD"/>
    <a:srgbClr val="B57281"/>
    <a:srgbClr val="F284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9">
            <a:extLst>
              <a:ext uri="{FF2B5EF4-FFF2-40B4-BE49-F238E27FC236}">
                <a16:creationId xmlns:a16="http://schemas.microsoft.com/office/drawing/2014/main" id="{9AE1E74B-28DA-4575-9FCD-5EA3699C416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503382" y="2975067"/>
            <a:ext cx="5185236" cy="907867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buSzPct val="100000"/>
              <a:defRPr sz="4400">
                <a:solidFill>
                  <a:schemeClr val="tx1"/>
                </a:solidFill>
              </a:defRPr>
            </a:lvl1pPr>
            <a:lvl2pPr lvl="1" algn="ctr">
              <a:spcBef>
                <a:spcPts val="0"/>
              </a:spcBef>
              <a:buSzPct val="100000"/>
              <a:defRPr sz="6400"/>
            </a:lvl2pPr>
            <a:lvl3pPr lvl="2" algn="ctr">
              <a:spcBef>
                <a:spcPts val="0"/>
              </a:spcBef>
              <a:buSzPct val="100000"/>
              <a:defRPr sz="6400"/>
            </a:lvl3pPr>
            <a:lvl4pPr lvl="3" algn="ctr">
              <a:spcBef>
                <a:spcPts val="0"/>
              </a:spcBef>
              <a:buSzPct val="100000"/>
              <a:defRPr sz="6400"/>
            </a:lvl4pPr>
            <a:lvl5pPr lvl="4" algn="ctr">
              <a:spcBef>
                <a:spcPts val="0"/>
              </a:spcBef>
              <a:buSzPct val="100000"/>
              <a:defRPr sz="6400"/>
            </a:lvl5pPr>
            <a:lvl6pPr lvl="5" algn="ctr">
              <a:spcBef>
                <a:spcPts val="0"/>
              </a:spcBef>
              <a:buSzPct val="100000"/>
              <a:defRPr sz="6400"/>
            </a:lvl6pPr>
            <a:lvl7pPr lvl="6" algn="ctr">
              <a:spcBef>
                <a:spcPts val="0"/>
              </a:spcBef>
              <a:buSzPct val="100000"/>
              <a:defRPr sz="6400"/>
            </a:lvl7pPr>
            <a:lvl8pPr lvl="7" algn="ctr">
              <a:spcBef>
                <a:spcPts val="0"/>
              </a:spcBef>
              <a:buSzPct val="100000"/>
              <a:defRPr sz="6400"/>
            </a:lvl8pPr>
            <a:lvl9pPr lvl="8" algn="ctr">
              <a:spcBef>
                <a:spcPts val="0"/>
              </a:spcBef>
              <a:buSzPct val="100000"/>
              <a:defRPr sz="6400"/>
            </a:lvl9pPr>
          </a:lstStyle>
          <a:p>
            <a:endParaRPr dirty="0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10800000">
            <a:off x="7314523" y="112"/>
            <a:ext cx="4876024" cy="2341467"/>
          </a:xfrm>
          <a:prstGeom prst="rtTriangle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PK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6162B02-E0BA-484C-81AB-5E4E78BA2BF7}"/>
              </a:ext>
            </a:extLst>
          </p:cNvPr>
          <p:cNvGrpSpPr/>
          <p:nvPr userDrawn="1"/>
        </p:nvGrpSpPr>
        <p:grpSpPr>
          <a:xfrm>
            <a:off x="-1831260" y="-454772"/>
            <a:ext cx="7514727" cy="5524474"/>
            <a:chOff x="-1831260" y="-454772"/>
            <a:chExt cx="7514727" cy="5524474"/>
          </a:xfrm>
        </p:grpSpPr>
        <p:sp>
          <p:nvSpPr>
            <p:cNvPr id="5" name="Freeform: Shape 11">
              <a:extLst>
                <a:ext uri="{FF2B5EF4-FFF2-40B4-BE49-F238E27FC236}">
                  <a16:creationId xmlns:a16="http://schemas.microsoft.com/office/drawing/2014/main" id="{AFC33DC4-75E3-4D95-BBD8-0D131885F1C6}"/>
                </a:ext>
              </a:extLst>
            </p:cNvPr>
            <p:cNvSpPr/>
            <p:nvPr/>
          </p:nvSpPr>
          <p:spPr>
            <a:xfrm rot="2774653">
              <a:off x="770169" y="-1993494"/>
              <a:ext cx="2311869" cy="7514727"/>
            </a:xfrm>
            <a:custGeom>
              <a:avLst/>
              <a:gdLst>
                <a:gd name="connsiteX0" fmla="*/ 0 w 2311869"/>
                <a:gd name="connsiteY0" fmla="*/ 2414522 h 7478105"/>
                <a:gd name="connsiteX1" fmla="*/ 2311869 w 2311869"/>
                <a:gd name="connsiteY1" fmla="*/ 0 h 7478105"/>
                <a:gd name="connsiteX2" fmla="*/ 2311869 w 2311869"/>
                <a:gd name="connsiteY2" fmla="*/ 7478105 h 7478105"/>
                <a:gd name="connsiteX3" fmla="*/ 2295081 w 2311869"/>
                <a:gd name="connsiteY3" fmla="*/ 7478105 h 7478105"/>
                <a:gd name="connsiteX4" fmla="*/ 0 w 2311869"/>
                <a:gd name="connsiteY4" fmla="*/ 5280599 h 7478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1869" h="7478105">
                  <a:moveTo>
                    <a:pt x="0" y="2414522"/>
                  </a:moveTo>
                  <a:lnTo>
                    <a:pt x="2311869" y="0"/>
                  </a:lnTo>
                  <a:lnTo>
                    <a:pt x="2311869" y="7478105"/>
                  </a:lnTo>
                  <a:lnTo>
                    <a:pt x="2295081" y="7478105"/>
                  </a:lnTo>
                  <a:lnTo>
                    <a:pt x="0" y="5280599"/>
                  </a:lnTo>
                  <a:close/>
                </a:path>
              </a:pathLst>
            </a:custGeom>
            <a:gradFill>
              <a:gsLst>
                <a:gs pos="100000">
                  <a:srgbClr val="E74749">
                    <a:lumMod val="96000"/>
                    <a:lumOff val="4000"/>
                  </a:srgbClr>
                </a:gs>
                <a:gs pos="0">
                  <a:srgbClr val="ED3961">
                    <a:lumMod val="9100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86F743A-1780-4391-82CA-2173A23E1BAD}"/>
                </a:ext>
              </a:extLst>
            </p:cNvPr>
            <p:cNvGrpSpPr/>
            <p:nvPr/>
          </p:nvGrpSpPr>
          <p:grpSpPr>
            <a:xfrm>
              <a:off x="-315155" y="-454772"/>
              <a:ext cx="5564050" cy="5524474"/>
              <a:chOff x="-315155" y="-454772"/>
              <a:chExt cx="5564050" cy="5524474"/>
            </a:xfrm>
          </p:grpSpPr>
          <p:sp>
            <p:nvSpPr>
              <p:cNvPr id="8" name="Freeform: Shape 34">
                <a:extLst>
                  <a:ext uri="{FF2B5EF4-FFF2-40B4-BE49-F238E27FC236}">
                    <a16:creationId xmlns:a16="http://schemas.microsoft.com/office/drawing/2014/main" id="{E56EECE4-9BE3-4C4D-ACFA-623841C9FC92}"/>
                  </a:ext>
                </a:extLst>
              </p:cNvPr>
              <p:cNvSpPr/>
              <p:nvPr/>
            </p:nvSpPr>
            <p:spPr>
              <a:xfrm rot="8091020">
                <a:off x="-169998" y="1444140"/>
                <a:ext cx="2110807" cy="1486556"/>
              </a:xfrm>
              <a:custGeom>
                <a:avLst/>
                <a:gdLst>
                  <a:gd name="connsiteX0" fmla="*/ 0 w 2110807"/>
                  <a:gd name="connsiteY0" fmla="*/ 1486556 h 1486556"/>
                  <a:gd name="connsiteX1" fmla="*/ 1291914 w 2110807"/>
                  <a:gd name="connsiteY1" fmla="*/ 0 h 1486556"/>
                  <a:gd name="connsiteX2" fmla="*/ 2110807 w 2110807"/>
                  <a:gd name="connsiteY2" fmla="*/ 942269 h 1486556"/>
                  <a:gd name="connsiteX3" fmla="*/ 1563669 w 2110807"/>
                  <a:gd name="connsiteY3" fmla="*/ 1486556 h 14865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10807" h="1486556">
                    <a:moveTo>
                      <a:pt x="0" y="1486556"/>
                    </a:moveTo>
                    <a:lnTo>
                      <a:pt x="1291914" y="0"/>
                    </a:lnTo>
                    <a:lnTo>
                      <a:pt x="2110807" y="942269"/>
                    </a:lnTo>
                    <a:lnTo>
                      <a:pt x="1563669" y="1486556"/>
                    </a:lnTo>
                    <a:close/>
                  </a:path>
                </a:pathLst>
              </a:custGeom>
              <a:solidFill>
                <a:srgbClr val="6032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9" name="Freeform: Shape 28">
                <a:extLst>
                  <a:ext uri="{FF2B5EF4-FFF2-40B4-BE49-F238E27FC236}">
                    <a16:creationId xmlns:a16="http://schemas.microsoft.com/office/drawing/2014/main" id="{19F483E9-2705-426D-8FC6-5C481AD5649E}"/>
                  </a:ext>
                </a:extLst>
              </p:cNvPr>
              <p:cNvSpPr/>
              <p:nvPr/>
            </p:nvSpPr>
            <p:spPr>
              <a:xfrm rot="18949508">
                <a:off x="991909" y="-152573"/>
                <a:ext cx="1468741" cy="773717"/>
              </a:xfrm>
              <a:custGeom>
                <a:avLst/>
                <a:gdLst>
                  <a:gd name="connsiteX0" fmla="*/ 672411 w 1468741"/>
                  <a:gd name="connsiteY0" fmla="*/ 0 h 773717"/>
                  <a:gd name="connsiteX1" fmla="*/ 1468741 w 1468741"/>
                  <a:gd name="connsiteY1" fmla="*/ 773717 h 773717"/>
                  <a:gd name="connsiteX2" fmla="*/ 0 w 1468741"/>
                  <a:gd name="connsiteY2" fmla="*/ 773717 h 773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68741" h="773717">
                    <a:moveTo>
                      <a:pt x="672411" y="0"/>
                    </a:moveTo>
                    <a:lnTo>
                      <a:pt x="1468741" y="773717"/>
                    </a:lnTo>
                    <a:lnTo>
                      <a:pt x="0" y="773717"/>
                    </a:lnTo>
                    <a:close/>
                  </a:path>
                </a:pathLst>
              </a:custGeom>
              <a:solidFill>
                <a:srgbClr val="C05DA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10" name="Isosceles Triangle 9">
                <a:extLst>
                  <a:ext uri="{FF2B5EF4-FFF2-40B4-BE49-F238E27FC236}">
                    <a16:creationId xmlns:a16="http://schemas.microsoft.com/office/drawing/2014/main" id="{055E67E4-DA3B-4DA3-9916-0B83E7F4B6E2}"/>
                  </a:ext>
                </a:extLst>
              </p:cNvPr>
              <p:cNvSpPr/>
              <p:nvPr/>
            </p:nvSpPr>
            <p:spPr>
              <a:xfrm rot="18949508">
                <a:off x="1754796" y="2065027"/>
                <a:ext cx="1514017" cy="871061"/>
              </a:xfrm>
              <a:prstGeom prst="triangle">
                <a:avLst/>
              </a:prstGeom>
              <a:solidFill>
                <a:srgbClr val="F0A6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11" name="Isosceles Triangle 10">
                <a:extLst>
                  <a:ext uri="{FF2B5EF4-FFF2-40B4-BE49-F238E27FC236}">
                    <a16:creationId xmlns:a16="http://schemas.microsoft.com/office/drawing/2014/main" id="{D2A47BC0-BDC8-4FCE-84A2-550A187C11EA}"/>
                  </a:ext>
                </a:extLst>
              </p:cNvPr>
              <p:cNvSpPr/>
              <p:nvPr/>
            </p:nvSpPr>
            <p:spPr>
              <a:xfrm rot="18949508">
                <a:off x="890316" y="4179292"/>
                <a:ext cx="630954" cy="363007"/>
              </a:xfrm>
              <a:prstGeom prst="triangle">
                <a:avLst/>
              </a:prstGeom>
              <a:solidFill>
                <a:srgbClr val="EA4B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12" name="Freeform: Shape 63">
                <a:extLst>
                  <a:ext uri="{FF2B5EF4-FFF2-40B4-BE49-F238E27FC236}">
                    <a16:creationId xmlns:a16="http://schemas.microsoft.com/office/drawing/2014/main" id="{DD3E5507-C6E9-442F-BAB2-A390B230A339}"/>
                  </a:ext>
                </a:extLst>
              </p:cNvPr>
              <p:cNvSpPr/>
              <p:nvPr/>
            </p:nvSpPr>
            <p:spPr>
              <a:xfrm rot="18975113">
                <a:off x="-315155" y="4839650"/>
                <a:ext cx="1638811" cy="230052"/>
              </a:xfrm>
              <a:custGeom>
                <a:avLst/>
                <a:gdLst>
                  <a:gd name="connsiteX0" fmla="*/ 1638811 w 1638811"/>
                  <a:gd name="connsiteY0" fmla="*/ 0 h 230052"/>
                  <a:gd name="connsiteX1" fmla="*/ 1437357 w 1638811"/>
                  <a:gd name="connsiteY1" fmla="*/ 230052 h 230052"/>
                  <a:gd name="connsiteX2" fmla="*/ 0 w 1638811"/>
                  <a:gd name="connsiteY2" fmla="*/ 230052 h 230052"/>
                  <a:gd name="connsiteX3" fmla="*/ 220212 w 1638811"/>
                  <a:gd name="connsiteY3" fmla="*/ 0 h 230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38811" h="230052">
                    <a:moveTo>
                      <a:pt x="1638811" y="0"/>
                    </a:moveTo>
                    <a:lnTo>
                      <a:pt x="1437357" y="230052"/>
                    </a:lnTo>
                    <a:lnTo>
                      <a:pt x="0" y="230052"/>
                    </a:lnTo>
                    <a:lnTo>
                      <a:pt x="220212" y="0"/>
                    </a:lnTo>
                    <a:close/>
                  </a:path>
                </a:pathLst>
              </a:custGeom>
              <a:solidFill>
                <a:srgbClr val="309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13" name="Isosceles Triangle 12">
                <a:extLst>
                  <a:ext uri="{FF2B5EF4-FFF2-40B4-BE49-F238E27FC236}">
                    <a16:creationId xmlns:a16="http://schemas.microsoft.com/office/drawing/2014/main" id="{8E2AF527-790D-426B-943C-7050BEA0F9D6}"/>
                  </a:ext>
                </a:extLst>
              </p:cNvPr>
              <p:cNvSpPr/>
              <p:nvPr/>
            </p:nvSpPr>
            <p:spPr>
              <a:xfrm rot="8146854">
                <a:off x="1177233" y="4007144"/>
                <a:ext cx="418178" cy="240591"/>
              </a:xfrm>
              <a:prstGeom prst="triangle">
                <a:avLst/>
              </a:prstGeom>
              <a:solidFill>
                <a:srgbClr val="309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14" name="Parallelogram 13">
                <a:extLst>
                  <a:ext uri="{FF2B5EF4-FFF2-40B4-BE49-F238E27FC236}">
                    <a16:creationId xmlns:a16="http://schemas.microsoft.com/office/drawing/2014/main" id="{6E4B7217-A57A-4F8E-80BD-E099D9D2E4C2}"/>
                  </a:ext>
                </a:extLst>
              </p:cNvPr>
              <p:cNvSpPr/>
              <p:nvPr/>
            </p:nvSpPr>
            <p:spPr>
              <a:xfrm rot="18975113">
                <a:off x="2120398" y="3121828"/>
                <a:ext cx="966788" cy="117014"/>
              </a:xfrm>
              <a:prstGeom prst="parallelogram">
                <a:avLst>
                  <a:gd name="adj" fmla="val 87569"/>
                </a:avLst>
              </a:prstGeom>
              <a:solidFill>
                <a:srgbClr val="309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09427EA8-2A6C-4E14-9B07-9E56AE5A003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-4070" y="3718152"/>
                <a:ext cx="1229118" cy="1164863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67642A6-908F-4145-8C74-402D39B19C4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-4070" y="3607201"/>
                <a:ext cx="1229118" cy="1164863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DEB3E166-C4B5-4D81-8922-E178A57ADBC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0" y="3829103"/>
                <a:ext cx="1229118" cy="1164863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Isosceles Triangle 17">
                <a:extLst>
                  <a:ext uri="{FF2B5EF4-FFF2-40B4-BE49-F238E27FC236}">
                    <a16:creationId xmlns:a16="http://schemas.microsoft.com/office/drawing/2014/main" id="{F7C49C97-1312-479D-81BF-8540B2C1FF02}"/>
                  </a:ext>
                </a:extLst>
              </p:cNvPr>
              <p:cNvSpPr/>
              <p:nvPr/>
            </p:nvSpPr>
            <p:spPr>
              <a:xfrm rot="18949508">
                <a:off x="522731" y="166885"/>
                <a:ext cx="1514017" cy="871061"/>
              </a:xfrm>
              <a:prstGeom prst="triangle">
                <a:avLst/>
              </a:prstGeom>
              <a:solidFill>
                <a:srgbClr val="AA5E6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19" name="Freeform: Shape 32">
                <a:extLst>
                  <a:ext uri="{FF2B5EF4-FFF2-40B4-BE49-F238E27FC236}">
                    <a16:creationId xmlns:a16="http://schemas.microsoft.com/office/drawing/2014/main" id="{988C9F00-7BB0-4941-AD24-5622E7775DF2}"/>
                  </a:ext>
                </a:extLst>
              </p:cNvPr>
              <p:cNvSpPr/>
              <p:nvPr/>
            </p:nvSpPr>
            <p:spPr>
              <a:xfrm rot="8091020">
                <a:off x="-452876" y="925624"/>
                <a:ext cx="2299407" cy="1871103"/>
              </a:xfrm>
              <a:custGeom>
                <a:avLst/>
                <a:gdLst>
                  <a:gd name="connsiteX0" fmla="*/ 0 w 2299407"/>
                  <a:gd name="connsiteY0" fmla="*/ 1871103 h 1871103"/>
                  <a:gd name="connsiteX1" fmla="*/ 1626110 w 2299407"/>
                  <a:gd name="connsiteY1" fmla="*/ 0 h 1871103"/>
                  <a:gd name="connsiteX2" fmla="*/ 2299407 w 2299407"/>
                  <a:gd name="connsiteY2" fmla="*/ 774737 h 1871103"/>
                  <a:gd name="connsiteX3" fmla="*/ 1197298 w 2299407"/>
                  <a:gd name="connsiteY3" fmla="*/ 1871103 h 1871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99407" h="1871103">
                    <a:moveTo>
                      <a:pt x="0" y="1871103"/>
                    </a:moveTo>
                    <a:lnTo>
                      <a:pt x="1626110" y="0"/>
                    </a:lnTo>
                    <a:lnTo>
                      <a:pt x="2299407" y="774737"/>
                    </a:lnTo>
                    <a:lnTo>
                      <a:pt x="1197298" y="1871103"/>
                    </a:lnTo>
                    <a:close/>
                  </a:path>
                </a:pathLst>
              </a:custGeom>
              <a:solidFill>
                <a:srgbClr val="F284A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20" name="Freeform: Shape 40">
                <a:extLst>
                  <a:ext uri="{FF2B5EF4-FFF2-40B4-BE49-F238E27FC236}">
                    <a16:creationId xmlns:a16="http://schemas.microsoft.com/office/drawing/2014/main" id="{B35E2B85-0315-4DCD-8958-A95C49D0951B}"/>
                  </a:ext>
                </a:extLst>
              </p:cNvPr>
              <p:cNvSpPr/>
              <p:nvPr/>
            </p:nvSpPr>
            <p:spPr>
              <a:xfrm rot="18975113">
                <a:off x="259979" y="69354"/>
                <a:ext cx="492057" cy="117014"/>
              </a:xfrm>
              <a:custGeom>
                <a:avLst/>
                <a:gdLst>
                  <a:gd name="connsiteX0" fmla="*/ 369815 w 492057"/>
                  <a:gd name="connsiteY0" fmla="*/ 0 h 117014"/>
                  <a:gd name="connsiteX1" fmla="*/ 492057 w 492057"/>
                  <a:gd name="connsiteY1" fmla="*/ 117014 h 117014"/>
                  <a:gd name="connsiteX2" fmla="*/ 0 w 492057"/>
                  <a:gd name="connsiteY2" fmla="*/ 117014 h 117014"/>
                  <a:gd name="connsiteX3" fmla="*/ 102468 w 492057"/>
                  <a:gd name="connsiteY3" fmla="*/ 0 h 117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2057" h="117014">
                    <a:moveTo>
                      <a:pt x="369815" y="0"/>
                    </a:moveTo>
                    <a:lnTo>
                      <a:pt x="492057" y="117014"/>
                    </a:lnTo>
                    <a:lnTo>
                      <a:pt x="0" y="117014"/>
                    </a:lnTo>
                    <a:lnTo>
                      <a:pt x="102468" y="0"/>
                    </a:lnTo>
                    <a:close/>
                  </a:path>
                </a:pathLst>
              </a:custGeom>
              <a:solidFill>
                <a:srgbClr val="F0A6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21" name="Freeform: Shape 38">
                <a:extLst>
                  <a:ext uri="{FF2B5EF4-FFF2-40B4-BE49-F238E27FC236}">
                    <a16:creationId xmlns:a16="http://schemas.microsoft.com/office/drawing/2014/main" id="{F87A4120-7351-47BE-A7D9-221C0E67A8AE}"/>
                  </a:ext>
                </a:extLst>
              </p:cNvPr>
              <p:cNvSpPr/>
              <p:nvPr/>
            </p:nvSpPr>
            <p:spPr>
              <a:xfrm rot="18975113">
                <a:off x="-114193" y="409859"/>
                <a:ext cx="501903" cy="117014"/>
              </a:xfrm>
              <a:custGeom>
                <a:avLst/>
                <a:gdLst>
                  <a:gd name="connsiteX0" fmla="*/ 501903 w 501903"/>
                  <a:gd name="connsiteY0" fmla="*/ 0 h 117014"/>
                  <a:gd name="connsiteX1" fmla="*/ 399435 w 501903"/>
                  <a:gd name="connsiteY1" fmla="*/ 117014 h 117014"/>
                  <a:gd name="connsiteX2" fmla="*/ 0 w 501903"/>
                  <a:gd name="connsiteY2" fmla="*/ 117014 h 117014"/>
                  <a:gd name="connsiteX3" fmla="*/ 112009 w 501903"/>
                  <a:gd name="connsiteY3" fmla="*/ 0 h 1170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1903" h="117014">
                    <a:moveTo>
                      <a:pt x="501903" y="0"/>
                    </a:moveTo>
                    <a:lnTo>
                      <a:pt x="399435" y="117014"/>
                    </a:lnTo>
                    <a:lnTo>
                      <a:pt x="0" y="117014"/>
                    </a:lnTo>
                    <a:lnTo>
                      <a:pt x="112009" y="0"/>
                    </a:lnTo>
                    <a:close/>
                  </a:path>
                </a:pathLst>
              </a:custGeom>
              <a:solidFill>
                <a:srgbClr val="309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22" name="Parallelogram 21">
                <a:extLst>
                  <a:ext uri="{FF2B5EF4-FFF2-40B4-BE49-F238E27FC236}">
                    <a16:creationId xmlns:a16="http://schemas.microsoft.com/office/drawing/2014/main" id="{03B0D81E-6C2C-4BB0-8E48-018EBCC15ACB}"/>
                  </a:ext>
                </a:extLst>
              </p:cNvPr>
              <p:cNvSpPr/>
              <p:nvPr/>
            </p:nvSpPr>
            <p:spPr>
              <a:xfrm rot="18921851">
                <a:off x="1703063" y="1364623"/>
                <a:ext cx="966788" cy="117014"/>
              </a:xfrm>
              <a:prstGeom prst="parallelogram">
                <a:avLst>
                  <a:gd name="adj" fmla="val 87569"/>
                </a:avLst>
              </a:prstGeom>
              <a:solidFill>
                <a:srgbClr val="309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23" name="Isosceles Triangle 22">
                <a:extLst>
                  <a:ext uri="{FF2B5EF4-FFF2-40B4-BE49-F238E27FC236}">
                    <a16:creationId xmlns:a16="http://schemas.microsoft.com/office/drawing/2014/main" id="{23825BC2-C35D-4F7E-809B-23FDFCBFD96E}"/>
                  </a:ext>
                </a:extLst>
              </p:cNvPr>
              <p:cNvSpPr/>
              <p:nvPr/>
            </p:nvSpPr>
            <p:spPr>
              <a:xfrm rot="18949508">
                <a:off x="4365024" y="491973"/>
                <a:ext cx="630954" cy="363007"/>
              </a:xfrm>
              <a:prstGeom prst="triangle">
                <a:avLst/>
              </a:prstGeom>
              <a:solidFill>
                <a:srgbClr val="F284A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24" name="Isosceles Triangle 23">
                <a:extLst>
                  <a:ext uri="{FF2B5EF4-FFF2-40B4-BE49-F238E27FC236}">
                    <a16:creationId xmlns:a16="http://schemas.microsoft.com/office/drawing/2014/main" id="{55419AC2-7F55-40E1-B82B-3BF98D3ABC3F}"/>
                  </a:ext>
                </a:extLst>
              </p:cNvPr>
              <p:cNvSpPr/>
              <p:nvPr/>
            </p:nvSpPr>
            <p:spPr>
              <a:xfrm rot="8146854">
                <a:off x="4830717" y="321148"/>
                <a:ext cx="418178" cy="240591"/>
              </a:xfrm>
              <a:prstGeom prst="triangle">
                <a:avLst/>
              </a:prstGeom>
              <a:solidFill>
                <a:srgbClr val="F0A62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DC0EEB66-04FC-4FAE-A2B4-C1FF4B3C758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56345" y="0"/>
                <a:ext cx="1229118" cy="1164863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Parallelogram 25">
                <a:extLst>
                  <a:ext uri="{FF2B5EF4-FFF2-40B4-BE49-F238E27FC236}">
                    <a16:creationId xmlns:a16="http://schemas.microsoft.com/office/drawing/2014/main" id="{9D0FDB33-AFAA-47D7-A939-B4D6EC0BC08F}"/>
                  </a:ext>
                </a:extLst>
              </p:cNvPr>
              <p:cNvSpPr/>
              <p:nvPr/>
            </p:nvSpPr>
            <p:spPr>
              <a:xfrm rot="18921851">
                <a:off x="1721779" y="1606338"/>
                <a:ext cx="966788" cy="117014"/>
              </a:xfrm>
              <a:prstGeom prst="parallelogram">
                <a:avLst>
                  <a:gd name="adj" fmla="val 87569"/>
                </a:avLst>
              </a:prstGeom>
              <a:solidFill>
                <a:srgbClr val="309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sp>
            <p:nvSpPr>
              <p:cNvPr id="27" name="Parallelogram 26">
                <a:extLst>
                  <a:ext uri="{FF2B5EF4-FFF2-40B4-BE49-F238E27FC236}">
                    <a16:creationId xmlns:a16="http://schemas.microsoft.com/office/drawing/2014/main" id="{453E501D-CDE3-4224-81F0-DAA4C2D22878}"/>
                  </a:ext>
                </a:extLst>
              </p:cNvPr>
              <p:cNvSpPr/>
              <p:nvPr/>
            </p:nvSpPr>
            <p:spPr>
              <a:xfrm rot="18960554">
                <a:off x="3850643" y="371966"/>
                <a:ext cx="966788" cy="117014"/>
              </a:xfrm>
              <a:prstGeom prst="parallelogram">
                <a:avLst>
                  <a:gd name="adj" fmla="val 87569"/>
                </a:avLst>
              </a:prstGeom>
              <a:solidFill>
                <a:srgbClr val="309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9E0EC72F-1FAE-4F50-AE30-94E2640D621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46681" y="0"/>
                <a:ext cx="1229118" cy="1164863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269A1B7E-432A-4CC5-9906-1D021E010B0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35005" y="0"/>
                <a:ext cx="1229118" cy="1164863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Freeform: Shape 52">
                <a:extLst>
                  <a:ext uri="{FF2B5EF4-FFF2-40B4-BE49-F238E27FC236}">
                    <a16:creationId xmlns:a16="http://schemas.microsoft.com/office/drawing/2014/main" id="{4A15FCA8-6B9D-46DB-817B-7CE6E870F9A3}"/>
                  </a:ext>
                </a:extLst>
              </p:cNvPr>
              <p:cNvSpPr/>
              <p:nvPr/>
            </p:nvSpPr>
            <p:spPr>
              <a:xfrm rot="18780000">
                <a:off x="1979252" y="358016"/>
                <a:ext cx="2122962" cy="497386"/>
              </a:xfrm>
              <a:custGeom>
                <a:avLst/>
                <a:gdLst>
                  <a:gd name="connsiteX0" fmla="*/ 1660385 w 2122962"/>
                  <a:gd name="connsiteY0" fmla="*/ 1333 h 497386"/>
                  <a:gd name="connsiteX1" fmla="*/ 1720308 w 2122962"/>
                  <a:gd name="connsiteY1" fmla="*/ 65592 h 497386"/>
                  <a:gd name="connsiteX2" fmla="*/ 485933 w 2122962"/>
                  <a:gd name="connsiteY2" fmla="*/ 65592 h 497386"/>
                  <a:gd name="connsiteX3" fmla="*/ 91800 w 2122962"/>
                  <a:gd name="connsiteY3" fmla="*/ 433127 h 497386"/>
                  <a:gd name="connsiteX4" fmla="*/ 2063039 w 2122962"/>
                  <a:gd name="connsiteY4" fmla="*/ 433127 h 497386"/>
                  <a:gd name="connsiteX5" fmla="*/ 2122962 w 2122962"/>
                  <a:gd name="connsiteY5" fmla="*/ 497386 h 497386"/>
                  <a:gd name="connsiteX6" fmla="*/ 1331 w 2122962"/>
                  <a:gd name="connsiteY6" fmla="*/ 497386 h 497386"/>
                  <a:gd name="connsiteX7" fmla="*/ 1331 w 2122962"/>
                  <a:gd name="connsiteY7" fmla="*/ 434308 h 497386"/>
                  <a:gd name="connsiteX8" fmla="*/ 0 w 2122962"/>
                  <a:gd name="connsiteY8" fmla="*/ 432881 h 497386"/>
                  <a:gd name="connsiteX9" fmla="*/ 464208 w 2122962"/>
                  <a:gd name="connsiteY9" fmla="*/ 0 h 497386"/>
                  <a:gd name="connsiteX10" fmla="*/ 465967 w 2122962"/>
                  <a:gd name="connsiteY10" fmla="*/ 1886 h 497386"/>
                  <a:gd name="connsiteX11" fmla="*/ 465967 w 2122962"/>
                  <a:gd name="connsiteY11" fmla="*/ 1333 h 4973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122962" h="497386">
                    <a:moveTo>
                      <a:pt x="1660385" y="1333"/>
                    </a:moveTo>
                    <a:lnTo>
                      <a:pt x="1720308" y="65592"/>
                    </a:lnTo>
                    <a:lnTo>
                      <a:pt x="485933" y="65592"/>
                    </a:lnTo>
                    <a:lnTo>
                      <a:pt x="91800" y="433127"/>
                    </a:lnTo>
                    <a:lnTo>
                      <a:pt x="2063039" y="433127"/>
                    </a:lnTo>
                    <a:lnTo>
                      <a:pt x="2122962" y="497386"/>
                    </a:lnTo>
                    <a:lnTo>
                      <a:pt x="1331" y="497386"/>
                    </a:lnTo>
                    <a:lnTo>
                      <a:pt x="1331" y="434308"/>
                    </a:lnTo>
                    <a:lnTo>
                      <a:pt x="0" y="432881"/>
                    </a:lnTo>
                    <a:lnTo>
                      <a:pt x="464208" y="0"/>
                    </a:lnTo>
                    <a:lnTo>
                      <a:pt x="465967" y="1886"/>
                    </a:lnTo>
                    <a:lnTo>
                      <a:pt x="465967" y="133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K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7616937-5F4E-41A3-82C6-01D5E5BA9295}"/>
              </a:ext>
            </a:extLst>
          </p:cNvPr>
          <p:cNvGrpSpPr/>
          <p:nvPr userDrawn="1"/>
        </p:nvGrpSpPr>
        <p:grpSpPr>
          <a:xfrm>
            <a:off x="7867233" y="3163753"/>
            <a:ext cx="4336328" cy="4094700"/>
            <a:chOff x="7852485" y="3163753"/>
            <a:chExt cx="4336328" cy="4094700"/>
          </a:xfrm>
        </p:grpSpPr>
        <p:sp>
          <p:nvSpPr>
            <p:cNvPr id="32" name="Right Triangle 31">
              <a:extLst>
                <a:ext uri="{FF2B5EF4-FFF2-40B4-BE49-F238E27FC236}">
                  <a16:creationId xmlns:a16="http://schemas.microsoft.com/office/drawing/2014/main" id="{DD473A6E-A397-4CB3-89BC-B7285A6836F2}"/>
                </a:ext>
              </a:extLst>
            </p:cNvPr>
            <p:cNvSpPr/>
            <p:nvPr/>
          </p:nvSpPr>
          <p:spPr>
            <a:xfrm rot="16200000">
              <a:off x="8663546" y="3344596"/>
              <a:ext cx="3466076" cy="3584459"/>
            </a:xfrm>
            <a:prstGeom prst="rtTriangle">
              <a:avLst/>
            </a:prstGeom>
            <a:solidFill>
              <a:srgbClr val="ED39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1768C7AB-FBD3-47AC-8F38-A907C483EAE3}"/>
                </a:ext>
              </a:extLst>
            </p:cNvPr>
            <p:cNvSpPr/>
            <p:nvPr/>
          </p:nvSpPr>
          <p:spPr>
            <a:xfrm rot="8097650">
              <a:off x="10910792" y="4216728"/>
              <a:ext cx="1113625" cy="640703"/>
            </a:xfrm>
            <a:prstGeom prst="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FDE13BBE-39B4-465B-BA3A-AA92A9396E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94527" y="5693137"/>
              <a:ext cx="1229118" cy="1164863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C3D9E257-7C7C-4BAA-A6E9-4BBD63EC38CC}"/>
                </a:ext>
              </a:extLst>
            </p:cNvPr>
            <p:cNvSpPr/>
            <p:nvPr/>
          </p:nvSpPr>
          <p:spPr>
            <a:xfrm rot="8097650">
              <a:off x="10776561" y="3815300"/>
              <a:ext cx="1514017" cy="871061"/>
            </a:xfrm>
            <a:prstGeom prst="triangle">
              <a:avLst/>
            </a:pr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36" name="Freeform: Shape 70">
              <a:extLst>
                <a:ext uri="{FF2B5EF4-FFF2-40B4-BE49-F238E27FC236}">
                  <a16:creationId xmlns:a16="http://schemas.microsoft.com/office/drawing/2014/main" id="{F5AB9491-AF79-4632-A3D0-17E3AC00D5BF}"/>
                </a:ext>
              </a:extLst>
            </p:cNvPr>
            <p:cNvSpPr/>
            <p:nvPr/>
          </p:nvSpPr>
          <p:spPr>
            <a:xfrm rot="18975113">
              <a:off x="7852485" y="6089503"/>
              <a:ext cx="2102949" cy="383826"/>
            </a:xfrm>
            <a:custGeom>
              <a:avLst/>
              <a:gdLst>
                <a:gd name="connsiteX0" fmla="*/ 2102949 w 2102949"/>
                <a:gd name="connsiteY0" fmla="*/ 0 h 383826"/>
                <a:gd name="connsiteX1" fmla="*/ 1766836 w 2102949"/>
                <a:gd name="connsiteY1" fmla="*/ 383826 h 383826"/>
                <a:gd name="connsiteX2" fmla="*/ 400977 w 2102949"/>
                <a:gd name="connsiteY2" fmla="*/ 383826 h 383826"/>
                <a:gd name="connsiteX3" fmla="*/ 0 w 2102949"/>
                <a:gd name="connsiteY3" fmla="*/ 0 h 383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02949" h="383826">
                  <a:moveTo>
                    <a:pt x="2102949" y="0"/>
                  </a:moveTo>
                  <a:lnTo>
                    <a:pt x="1766836" y="383826"/>
                  </a:lnTo>
                  <a:lnTo>
                    <a:pt x="400977" y="383826"/>
                  </a:lnTo>
                  <a:lnTo>
                    <a:pt x="0" y="0"/>
                  </a:lnTo>
                  <a:close/>
                </a:path>
              </a:pathLst>
            </a:custGeom>
            <a:pattFill prst="dkUpDiag">
              <a:fgClr>
                <a:srgbClr val="F284A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37" name="Freeform: Shape 74">
              <a:extLst>
                <a:ext uri="{FF2B5EF4-FFF2-40B4-BE49-F238E27FC236}">
                  <a16:creationId xmlns:a16="http://schemas.microsoft.com/office/drawing/2014/main" id="{E40559D6-767D-4C4E-B407-5D6B0D233F1B}"/>
                </a:ext>
              </a:extLst>
            </p:cNvPr>
            <p:cNvSpPr/>
            <p:nvPr/>
          </p:nvSpPr>
          <p:spPr>
            <a:xfrm rot="7972774">
              <a:off x="10626547" y="6188834"/>
              <a:ext cx="1641852" cy="497386"/>
            </a:xfrm>
            <a:custGeom>
              <a:avLst/>
              <a:gdLst>
                <a:gd name="connsiteX0" fmla="*/ 1331 w 1641852"/>
                <a:gd name="connsiteY0" fmla="*/ 497386 h 497386"/>
                <a:gd name="connsiteX1" fmla="*/ 1331 w 1641852"/>
                <a:gd name="connsiteY1" fmla="*/ 434308 h 497386"/>
                <a:gd name="connsiteX2" fmla="*/ 0 w 1641852"/>
                <a:gd name="connsiteY2" fmla="*/ 432881 h 497386"/>
                <a:gd name="connsiteX3" fmla="*/ 464208 w 1641852"/>
                <a:gd name="connsiteY3" fmla="*/ 0 h 497386"/>
                <a:gd name="connsiteX4" fmla="*/ 465967 w 1641852"/>
                <a:gd name="connsiteY4" fmla="*/ 1886 h 497386"/>
                <a:gd name="connsiteX5" fmla="*/ 465967 w 1641852"/>
                <a:gd name="connsiteY5" fmla="*/ 1333 h 497386"/>
                <a:gd name="connsiteX6" fmla="*/ 1181221 w 1641852"/>
                <a:gd name="connsiteY6" fmla="*/ 1333 h 497386"/>
                <a:gd name="connsiteX7" fmla="*/ 1240891 w 1641852"/>
                <a:gd name="connsiteY7" fmla="*/ 65592 h 497386"/>
                <a:gd name="connsiteX8" fmla="*/ 485933 w 1641852"/>
                <a:gd name="connsiteY8" fmla="*/ 65592 h 497386"/>
                <a:gd name="connsiteX9" fmla="*/ 91800 w 1641852"/>
                <a:gd name="connsiteY9" fmla="*/ 433127 h 497386"/>
                <a:gd name="connsiteX10" fmla="*/ 1582181 w 1641852"/>
                <a:gd name="connsiteY10" fmla="*/ 433127 h 497386"/>
                <a:gd name="connsiteX11" fmla="*/ 1641852 w 1641852"/>
                <a:gd name="connsiteY11" fmla="*/ 497386 h 49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41852" h="497386">
                  <a:moveTo>
                    <a:pt x="1331" y="497386"/>
                  </a:moveTo>
                  <a:lnTo>
                    <a:pt x="1331" y="434308"/>
                  </a:lnTo>
                  <a:lnTo>
                    <a:pt x="0" y="432881"/>
                  </a:lnTo>
                  <a:lnTo>
                    <a:pt x="464208" y="0"/>
                  </a:lnTo>
                  <a:lnTo>
                    <a:pt x="465967" y="1886"/>
                  </a:lnTo>
                  <a:lnTo>
                    <a:pt x="465967" y="1333"/>
                  </a:lnTo>
                  <a:lnTo>
                    <a:pt x="1181221" y="1333"/>
                  </a:lnTo>
                  <a:lnTo>
                    <a:pt x="1240891" y="65592"/>
                  </a:lnTo>
                  <a:lnTo>
                    <a:pt x="485933" y="65592"/>
                  </a:lnTo>
                  <a:lnTo>
                    <a:pt x="91800" y="433127"/>
                  </a:lnTo>
                  <a:lnTo>
                    <a:pt x="1582181" y="433127"/>
                  </a:lnTo>
                  <a:lnTo>
                    <a:pt x="1641852" y="4973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8949508">
              <a:off x="9976671" y="6129492"/>
              <a:ext cx="630954" cy="363007"/>
            </a:xfrm>
            <a:prstGeom prst="triangle">
              <a:avLst/>
            </a:prstGeom>
            <a:solidFill>
              <a:srgbClr val="F284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6C1DF4D5-8C06-47A7-80C0-39DE2A9EB056}"/>
                </a:ext>
              </a:extLst>
            </p:cNvPr>
            <p:cNvSpPr/>
            <p:nvPr/>
          </p:nvSpPr>
          <p:spPr>
            <a:xfrm rot="18949508">
              <a:off x="10171223" y="5732946"/>
              <a:ext cx="413441" cy="237865"/>
            </a:xfrm>
            <a:prstGeom prst="triangle">
              <a:avLst/>
            </a:pr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40" name="Parallelogram 39">
              <a:extLst>
                <a:ext uri="{FF2B5EF4-FFF2-40B4-BE49-F238E27FC236}">
                  <a16:creationId xmlns:a16="http://schemas.microsoft.com/office/drawing/2014/main" id="{2941807C-BBDE-417B-8DF7-AF1FEBAEC06E}"/>
                </a:ext>
              </a:extLst>
            </p:cNvPr>
            <p:cNvSpPr/>
            <p:nvPr/>
          </p:nvSpPr>
          <p:spPr>
            <a:xfrm rot="18793636">
              <a:off x="10875573" y="3588640"/>
              <a:ext cx="966788" cy="117014"/>
            </a:xfrm>
            <a:prstGeom prst="parallelogram">
              <a:avLst>
                <a:gd name="adj" fmla="val 87569"/>
              </a:avLst>
            </a:pr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41" name="Freeform: Shape 82">
              <a:extLst>
                <a:ext uri="{FF2B5EF4-FFF2-40B4-BE49-F238E27FC236}">
                  <a16:creationId xmlns:a16="http://schemas.microsoft.com/office/drawing/2014/main" id="{66DE3527-9047-4D52-93DE-072EEEB35433}"/>
                </a:ext>
              </a:extLst>
            </p:cNvPr>
            <p:cNvSpPr/>
            <p:nvPr/>
          </p:nvSpPr>
          <p:spPr>
            <a:xfrm rot="18793636">
              <a:off x="11273141" y="4864752"/>
              <a:ext cx="1229798" cy="331744"/>
            </a:xfrm>
            <a:custGeom>
              <a:avLst/>
              <a:gdLst>
                <a:gd name="connsiteX0" fmla="*/ 1229798 w 1229798"/>
                <a:gd name="connsiteY0" fmla="*/ 0 h 331744"/>
                <a:gd name="connsiteX1" fmla="*/ 876863 w 1229798"/>
                <a:gd name="connsiteY1" fmla="*/ 331744 h 331744"/>
                <a:gd name="connsiteX2" fmla="*/ 0 w 1229798"/>
                <a:gd name="connsiteY2" fmla="*/ 331744 h 331744"/>
                <a:gd name="connsiteX3" fmla="*/ 290505 w 1229798"/>
                <a:gd name="connsiteY3" fmla="*/ 0 h 331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798" h="331744">
                  <a:moveTo>
                    <a:pt x="1229798" y="0"/>
                  </a:moveTo>
                  <a:lnTo>
                    <a:pt x="876863" y="331744"/>
                  </a:lnTo>
                  <a:lnTo>
                    <a:pt x="0" y="331744"/>
                  </a:lnTo>
                  <a:lnTo>
                    <a:pt x="290505" y="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FAC3B50E-1040-4613-B737-7827814DA77E}"/>
              </a:ext>
            </a:extLst>
          </p:cNvPr>
          <p:cNvSpPr/>
          <p:nvPr userDrawn="1"/>
        </p:nvSpPr>
        <p:spPr>
          <a:xfrm rot="10800000">
            <a:off x="8858250" y="109"/>
            <a:ext cx="3338884" cy="1549967"/>
          </a:xfrm>
          <a:prstGeom prst="rtTriangle">
            <a:avLst/>
          </a:prstGeom>
          <a:solidFill>
            <a:srgbClr val="0070C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03318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mall">
    <p:bg>
      <p:bgPr>
        <a:solidFill>
          <a:schemeClr val="bg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>
            <a:off x="0" y="0"/>
            <a:ext cx="12209889" cy="6867444"/>
          </a:xfrm>
          <a:prstGeom prst="triangle">
            <a:avLst>
              <a:gd name="adj" fmla="val 45418"/>
            </a:avLst>
          </a:prstGeom>
          <a:solidFill>
            <a:srgbClr val="F0A62B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PK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514475"/>
            <a:ext cx="9171936" cy="3829050"/>
          </a:xfrm>
          <a:prstGeom prst="rect">
            <a:avLst/>
          </a:prstGeom>
          <a:solidFill>
            <a:srgbClr val="ED3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hape 78"/>
          <p:cNvSpPr txBox="1">
            <a:spLocks noGrp="1"/>
          </p:cNvSpPr>
          <p:nvPr>
            <p:ph type="title"/>
          </p:nvPr>
        </p:nvSpPr>
        <p:spPr>
          <a:xfrm>
            <a:off x="867400" y="1848865"/>
            <a:ext cx="4125515" cy="685347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defRPr sz="3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3" name="Shape 79"/>
          <p:cNvSpPr txBox="1">
            <a:spLocks noGrp="1"/>
          </p:cNvSpPr>
          <p:nvPr>
            <p:ph type="body" idx="1"/>
          </p:nvPr>
        </p:nvSpPr>
        <p:spPr>
          <a:xfrm>
            <a:off x="887420" y="2780896"/>
            <a:ext cx="4105495" cy="2285338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buSzPct val="100000"/>
              <a:defRPr sz="1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6009526" y="-175596"/>
            <a:ext cx="6182474" cy="7317052"/>
            <a:chOff x="6009526" y="-175596"/>
            <a:chExt cx="6182474" cy="7317052"/>
          </a:xfrm>
        </p:grpSpPr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4B3F48EC-B63D-4177-9C3C-2EAFD40FF161}"/>
                </a:ext>
              </a:extLst>
            </p:cNvPr>
            <p:cNvSpPr/>
            <p:nvPr/>
          </p:nvSpPr>
          <p:spPr>
            <a:xfrm>
              <a:off x="6009526" y="0"/>
              <a:ext cx="6182474" cy="6858000"/>
            </a:xfrm>
            <a:prstGeom prst="parallelogram">
              <a:avLst>
                <a:gd name="adj" fmla="val 51179"/>
              </a:avLst>
            </a:pr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/>
          </p:nvSpPr>
          <p:spPr>
            <a:xfrm rot="17711480">
              <a:off x="7368297" y="5057104"/>
              <a:ext cx="3653071" cy="515633"/>
            </a:xfrm>
            <a:custGeom>
              <a:avLst/>
              <a:gdLst>
                <a:gd name="connsiteX0" fmla="*/ 3653071 w 3653071"/>
                <a:gd name="connsiteY0" fmla="*/ 0 h 515633"/>
                <a:gd name="connsiteX1" fmla="*/ 3201536 w 3653071"/>
                <a:gd name="connsiteY1" fmla="*/ 515633 h 515633"/>
                <a:gd name="connsiteX2" fmla="*/ 242543 w 3653071"/>
                <a:gd name="connsiteY2" fmla="*/ 515633 h 515633"/>
                <a:gd name="connsiteX3" fmla="*/ 0 w 3653071"/>
                <a:gd name="connsiteY3" fmla="*/ 0 h 51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071" h="515633">
                  <a:moveTo>
                    <a:pt x="3653071" y="0"/>
                  </a:moveTo>
                  <a:lnTo>
                    <a:pt x="3201536" y="515633"/>
                  </a:lnTo>
                  <a:lnTo>
                    <a:pt x="242543" y="51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7934178" y="3429000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A15FCA8-6B9D-46DB-817B-7CE6E870F9A3}"/>
                </a:ext>
              </a:extLst>
            </p:cNvPr>
            <p:cNvSpPr/>
            <p:nvPr/>
          </p:nvSpPr>
          <p:spPr>
            <a:xfrm rot="17638583">
              <a:off x="8450622" y="439551"/>
              <a:ext cx="1727680" cy="497386"/>
            </a:xfrm>
            <a:custGeom>
              <a:avLst/>
              <a:gdLst>
                <a:gd name="connsiteX0" fmla="*/ 1507068 w 1727680"/>
                <a:gd name="connsiteY0" fmla="*/ 1333 h 497386"/>
                <a:gd name="connsiteX1" fmla="*/ 1535646 w 1727680"/>
                <a:gd name="connsiteY1" fmla="*/ 65592 h 497386"/>
                <a:gd name="connsiteX2" fmla="*/ 485933 w 1727680"/>
                <a:gd name="connsiteY2" fmla="*/ 65592 h 497386"/>
                <a:gd name="connsiteX3" fmla="*/ 91800 w 1727680"/>
                <a:gd name="connsiteY3" fmla="*/ 433127 h 497386"/>
                <a:gd name="connsiteX4" fmla="*/ 1699102 w 1727680"/>
                <a:gd name="connsiteY4" fmla="*/ 433128 h 497386"/>
                <a:gd name="connsiteX5" fmla="*/ 1727680 w 1727680"/>
                <a:gd name="connsiteY5" fmla="*/ 497386 h 497386"/>
                <a:gd name="connsiteX6" fmla="*/ 1331 w 1727680"/>
                <a:gd name="connsiteY6" fmla="*/ 497386 h 497386"/>
                <a:gd name="connsiteX7" fmla="*/ 1331 w 1727680"/>
                <a:gd name="connsiteY7" fmla="*/ 434308 h 497386"/>
                <a:gd name="connsiteX8" fmla="*/ 0 w 1727680"/>
                <a:gd name="connsiteY8" fmla="*/ 432881 h 497386"/>
                <a:gd name="connsiteX9" fmla="*/ 464208 w 1727680"/>
                <a:gd name="connsiteY9" fmla="*/ 0 h 497386"/>
                <a:gd name="connsiteX10" fmla="*/ 465967 w 1727680"/>
                <a:gd name="connsiteY10" fmla="*/ 1886 h 497386"/>
                <a:gd name="connsiteX11" fmla="*/ 465967 w 1727680"/>
                <a:gd name="connsiteY11" fmla="*/ 1333 h 49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7680" h="497386">
                  <a:moveTo>
                    <a:pt x="1507068" y="1333"/>
                  </a:moveTo>
                  <a:lnTo>
                    <a:pt x="1535646" y="65592"/>
                  </a:lnTo>
                  <a:lnTo>
                    <a:pt x="485933" y="65592"/>
                  </a:lnTo>
                  <a:lnTo>
                    <a:pt x="91800" y="433127"/>
                  </a:lnTo>
                  <a:lnTo>
                    <a:pt x="1699102" y="433128"/>
                  </a:lnTo>
                  <a:lnTo>
                    <a:pt x="1727680" y="497386"/>
                  </a:lnTo>
                  <a:lnTo>
                    <a:pt x="1331" y="497386"/>
                  </a:lnTo>
                  <a:lnTo>
                    <a:pt x="1331" y="434308"/>
                  </a:lnTo>
                  <a:lnTo>
                    <a:pt x="0" y="432881"/>
                  </a:lnTo>
                  <a:lnTo>
                    <a:pt x="464208" y="0"/>
                  </a:lnTo>
                  <a:lnTo>
                    <a:pt x="465967" y="1886"/>
                  </a:lnTo>
                  <a:lnTo>
                    <a:pt x="465967" y="13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5AB9491-AF79-4632-A3D0-17E3AC00D5BF}"/>
                </a:ext>
              </a:extLst>
            </p:cNvPr>
            <p:cNvSpPr/>
            <p:nvPr/>
          </p:nvSpPr>
          <p:spPr>
            <a:xfrm rot="17775483">
              <a:off x="5987788" y="5723263"/>
              <a:ext cx="2318399" cy="376256"/>
            </a:xfrm>
            <a:custGeom>
              <a:avLst/>
              <a:gdLst>
                <a:gd name="connsiteX0" fmla="*/ 2199305 w 2199305"/>
                <a:gd name="connsiteY0" fmla="*/ 0 h 356928"/>
                <a:gd name="connsiteX1" fmla="*/ 1707333 w 2199305"/>
                <a:gd name="connsiteY1" fmla="*/ 356928 h 356928"/>
                <a:gd name="connsiteX2" fmla="*/ 176080 w 2199305"/>
                <a:gd name="connsiteY2" fmla="*/ 356928 h 356928"/>
                <a:gd name="connsiteX3" fmla="*/ 0 w 2199305"/>
                <a:gd name="connsiteY3" fmla="*/ 0 h 35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305" h="356928">
                  <a:moveTo>
                    <a:pt x="2199305" y="0"/>
                  </a:moveTo>
                  <a:lnTo>
                    <a:pt x="1707333" y="356928"/>
                  </a:lnTo>
                  <a:lnTo>
                    <a:pt x="176080" y="356928"/>
                  </a:lnTo>
                  <a:lnTo>
                    <a:pt x="0" y="0"/>
                  </a:lnTo>
                  <a:close/>
                </a:path>
              </a:pathLst>
            </a:custGeom>
            <a:pattFill prst="ltDnDiag">
              <a:fgClr>
                <a:schemeClr val="bg1"/>
              </a:fgClr>
              <a:bgClr>
                <a:srgbClr val="F0A62B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8763981" y="3438424"/>
              <a:ext cx="702049" cy="403910"/>
            </a:xfrm>
            <a:prstGeom prst="triangle">
              <a:avLst/>
            </a:prstGeom>
            <a:solidFill>
              <a:srgbClr val="F284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173358" y="3407102"/>
              <a:ext cx="1255744" cy="674192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031540" y="2996918"/>
              <a:ext cx="1514017" cy="87106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9515005" y="4834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0FE7D2F6-16A8-453F-965C-DDB50DE6FFA1}"/>
                </a:ext>
              </a:extLst>
            </p:cNvPr>
            <p:cNvSpPr/>
            <p:nvPr/>
          </p:nvSpPr>
          <p:spPr>
            <a:xfrm rot="17695016">
              <a:off x="8927837" y="1230588"/>
              <a:ext cx="2826946" cy="1626429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85CCDF1-FD60-4A9C-9576-9D603F4864FA}"/>
                </a:ext>
              </a:extLst>
            </p:cNvPr>
            <p:cNvSpPr/>
            <p:nvPr/>
          </p:nvSpPr>
          <p:spPr>
            <a:xfrm rot="17695016">
              <a:off x="8463046" y="1645655"/>
              <a:ext cx="3485065" cy="200506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53E501D-CDE3-4224-81F0-DAA4C2D22878}"/>
                </a:ext>
              </a:extLst>
            </p:cNvPr>
            <p:cNvSpPr/>
            <p:nvPr/>
          </p:nvSpPr>
          <p:spPr>
            <a:xfrm rot="17683657" flipV="1">
              <a:off x="9672112" y="655904"/>
              <a:ext cx="1779274" cy="214566"/>
            </a:xfrm>
            <a:custGeom>
              <a:avLst/>
              <a:gdLst>
                <a:gd name="connsiteX0" fmla="*/ 1680460 w 1779274"/>
                <a:gd name="connsiteY0" fmla="*/ 214566 h 214566"/>
                <a:gd name="connsiteX1" fmla="*/ 1779274 w 1779274"/>
                <a:gd name="connsiteY1" fmla="*/ 0 h 214566"/>
                <a:gd name="connsiteX2" fmla="*/ 202084 w 1779274"/>
                <a:gd name="connsiteY2" fmla="*/ 1 h 214566"/>
                <a:gd name="connsiteX3" fmla="*/ 0 w 1779274"/>
                <a:gd name="connsiteY3" fmla="*/ 214566 h 214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9274" h="214566">
                  <a:moveTo>
                    <a:pt x="1680460" y="214566"/>
                  </a:moveTo>
                  <a:lnTo>
                    <a:pt x="1779274" y="0"/>
                  </a:lnTo>
                  <a:lnTo>
                    <a:pt x="202084" y="1"/>
                  </a:lnTo>
                  <a:lnTo>
                    <a:pt x="0" y="214566"/>
                  </a:lnTo>
                  <a:close/>
                </a:path>
              </a:pathLst>
            </a:cu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7830062" y="2663532"/>
              <a:ext cx="702049" cy="403910"/>
            </a:xfrm>
            <a:prstGeom prst="triangle">
              <a:avLst/>
            </a:pr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D2237B-3640-45AD-B509-7FD765EC448B}"/>
              </a:ext>
            </a:extLst>
          </p:cNvPr>
          <p:cNvCxnSpPr/>
          <p:nvPr userDrawn="1"/>
        </p:nvCxnSpPr>
        <p:spPr>
          <a:xfrm flipV="1">
            <a:off x="8181431" y="3822105"/>
            <a:ext cx="1405106" cy="305798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D2237B-3640-45AD-B509-7FD765EC448B}"/>
              </a:ext>
            </a:extLst>
          </p:cNvPr>
          <p:cNvCxnSpPr/>
          <p:nvPr userDrawn="1"/>
        </p:nvCxnSpPr>
        <p:spPr>
          <a:xfrm flipV="1">
            <a:off x="8483352" y="4244028"/>
            <a:ext cx="1201087" cy="261397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 33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flipH="1">
            <a:off x="0" y="1084384"/>
            <a:ext cx="3016054" cy="435428"/>
          </a:xfrm>
          <a:custGeom>
            <a:avLst/>
            <a:gdLst>
              <a:gd name="connsiteX0" fmla="*/ 3016054 w 3016054"/>
              <a:gd name="connsiteY0" fmla="*/ 0 h 435428"/>
              <a:gd name="connsiteX1" fmla="*/ 381300 w 3016054"/>
              <a:gd name="connsiteY1" fmla="*/ 0 h 435428"/>
              <a:gd name="connsiteX2" fmla="*/ 0 w 3016054"/>
              <a:gd name="connsiteY2" fmla="*/ 435428 h 435428"/>
              <a:gd name="connsiteX3" fmla="*/ 3016054 w 3016054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6054" h="435428">
                <a:moveTo>
                  <a:pt x="3016054" y="0"/>
                </a:moveTo>
                <a:lnTo>
                  <a:pt x="381300" y="0"/>
                </a:lnTo>
                <a:lnTo>
                  <a:pt x="0" y="435428"/>
                </a:lnTo>
                <a:lnTo>
                  <a:pt x="3016054" y="435428"/>
                </a:lnTo>
                <a:close/>
              </a:path>
            </a:pathLst>
          </a:custGeom>
          <a:pattFill prst="narHorz">
            <a:fgClr>
              <a:schemeClr val="bg1"/>
            </a:fgClr>
            <a:bgClr>
              <a:srgbClr val="F0A62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flipH="1">
            <a:off x="0" y="1084384"/>
            <a:ext cx="2019185" cy="435428"/>
          </a:xfrm>
          <a:custGeom>
            <a:avLst/>
            <a:gdLst>
              <a:gd name="connsiteX0" fmla="*/ 2019185 w 2019185"/>
              <a:gd name="connsiteY0" fmla="*/ 0 h 435428"/>
              <a:gd name="connsiteX1" fmla="*/ 381300 w 2019185"/>
              <a:gd name="connsiteY1" fmla="*/ 0 h 435428"/>
              <a:gd name="connsiteX2" fmla="*/ 0 w 2019185"/>
              <a:gd name="connsiteY2" fmla="*/ 435428 h 435428"/>
              <a:gd name="connsiteX3" fmla="*/ 2019185 w 2019185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9185" h="435428">
                <a:moveTo>
                  <a:pt x="2019185" y="0"/>
                </a:moveTo>
                <a:lnTo>
                  <a:pt x="381300" y="0"/>
                </a:lnTo>
                <a:lnTo>
                  <a:pt x="0" y="435428"/>
                </a:lnTo>
                <a:lnTo>
                  <a:pt x="2019185" y="435428"/>
                </a:lnTo>
                <a:close/>
              </a:path>
            </a:pathLst>
          </a:cu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flipH="1">
            <a:off x="0" y="1084384"/>
            <a:ext cx="1185005" cy="435428"/>
          </a:xfrm>
          <a:custGeom>
            <a:avLst/>
            <a:gdLst>
              <a:gd name="connsiteX0" fmla="*/ 1185005 w 1185005"/>
              <a:gd name="connsiteY0" fmla="*/ 0 h 435428"/>
              <a:gd name="connsiteX1" fmla="*/ 381300 w 1185005"/>
              <a:gd name="connsiteY1" fmla="*/ 0 h 435428"/>
              <a:gd name="connsiteX2" fmla="*/ 0 w 1185005"/>
              <a:gd name="connsiteY2" fmla="*/ 435428 h 435428"/>
              <a:gd name="connsiteX3" fmla="*/ 1185005 w 1185005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5005" h="435428">
                <a:moveTo>
                  <a:pt x="1185005" y="0"/>
                </a:moveTo>
                <a:lnTo>
                  <a:pt x="381300" y="0"/>
                </a:lnTo>
                <a:lnTo>
                  <a:pt x="0" y="435428"/>
                </a:lnTo>
                <a:lnTo>
                  <a:pt x="1185005" y="435428"/>
                </a:lnTo>
                <a:close/>
              </a:path>
            </a:pathLst>
          </a:custGeom>
          <a:solidFill>
            <a:srgbClr val="ED3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403936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small">
    <p:bg>
      <p:bgPr>
        <a:solidFill>
          <a:schemeClr val="bg1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>
            <a:off x="0" y="0"/>
            <a:ext cx="12209889" cy="6867444"/>
          </a:xfrm>
          <a:prstGeom prst="triangle">
            <a:avLst>
              <a:gd name="adj" fmla="val 0"/>
            </a:avLst>
          </a:prstGeom>
          <a:solidFill>
            <a:srgbClr val="F0A62B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PK" dirty="0"/>
          </a:p>
        </p:txBody>
      </p:sp>
      <p:sp>
        <p:nvSpPr>
          <p:cNvPr id="4" name="Rectangle 3"/>
          <p:cNvSpPr/>
          <p:nvPr userDrawn="1"/>
        </p:nvSpPr>
        <p:spPr>
          <a:xfrm flipH="1">
            <a:off x="2552700" y="1514475"/>
            <a:ext cx="9639300" cy="3829050"/>
          </a:xfrm>
          <a:prstGeom prst="rect">
            <a:avLst/>
          </a:pr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Shape 78"/>
          <p:cNvSpPr txBox="1">
            <a:spLocks noGrp="1"/>
          </p:cNvSpPr>
          <p:nvPr>
            <p:ph type="title"/>
          </p:nvPr>
        </p:nvSpPr>
        <p:spPr>
          <a:xfrm>
            <a:off x="6998248" y="1845049"/>
            <a:ext cx="4125515" cy="685347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defRPr sz="3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3" name="Shape 79"/>
          <p:cNvSpPr txBox="1">
            <a:spLocks noGrp="1"/>
          </p:cNvSpPr>
          <p:nvPr>
            <p:ph type="body" idx="1"/>
          </p:nvPr>
        </p:nvSpPr>
        <p:spPr>
          <a:xfrm>
            <a:off x="7018268" y="2777080"/>
            <a:ext cx="4105495" cy="2285338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buSzPct val="100000"/>
              <a:defRPr sz="1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>
            <a:off x="8392393" y="1084384"/>
            <a:ext cx="3799607" cy="435428"/>
          </a:xfrm>
          <a:custGeom>
            <a:avLst/>
            <a:gdLst>
              <a:gd name="connsiteX0" fmla="*/ 506852 w 3799607"/>
              <a:gd name="connsiteY0" fmla="*/ 0 h 435428"/>
              <a:gd name="connsiteX1" fmla="*/ 3799607 w 3799607"/>
              <a:gd name="connsiteY1" fmla="*/ 0 h 435428"/>
              <a:gd name="connsiteX2" fmla="*/ 3799607 w 3799607"/>
              <a:gd name="connsiteY2" fmla="*/ 435428 h 435428"/>
              <a:gd name="connsiteX3" fmla="*/ 0 w 3799607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9607" h="435428">
                <a:moveTo>
                  <a:pt x="506852" y="0"/>
                </a:moveTo>
                <a:lnTo>
                  <a:pt x="3799607" y="0"/>
                </a:lnTo>
                <a:lnTo>
                  <a:pt x="3799607" y="435428"/>
                </a:lnTo>
                <a:lnTo>
                  <a:pt x="0" y="435428"/>
                </a:lnTo>
                <a:close/>
              </a:path>
            </a:pathLst>
          </a:custGeom>
          <a:pattFill prst="narHorz">
            <a:fgClr>
              <a:schemeClr val="bg1"/>
            </a:fgClr>
            <a:bgClr>
              <a:srgbClr val="ED396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>
            <a:off x="9507953" y="1084384"/>
            <a:ext cx="2684047" cy="435428"/>
          </a:xfrm>
          <a:custGeom>
            <a:avLst/>
            <a:gdLst>
              <a:gd name="connsiteX0" fmla="*/ 2019185 w 2019185"/>
              <a:gd name="connsiteY0" fmla="*/ 0 h 435428"/>
              <a:gd name="connsiteX1" fmla="*/ 381300 w 2019185"/>
              <a:gd name="connsiteY1" fmla="*/ 0 h 435428"/>
              <a:gd name="connsiteX2" fmla="*/ 0 w 2019185"/>
              <a:gd name="connsiteY2" fmla="*/ 435428 h 435428"/>
              <a:gd name="connsiteX3" fmla="*/ 2019185 w 2019185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9185" h="435428">
                <a:moveTo>
                  <a:pt x="2019185" y="0"/>
                </a:moveTo>
                <a:lnTo>
                  <a:pt x="381300" y="0"/>
                </a:lnTo>
                <a:lnTo>
                  <a:pt x="0" y="435428"/>
                </a:lnTo>
                <a:lnTo>
                  <a:pt x="2019185" y="435428"/>
                </a:lnTo>
                <a:close/>
              </a:path>
            </a:pathLst>
          </a:custGeom>
          <a:solidFill>
            <a:srgbClr val="ED3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>
            <a:off x="10616806" y="1084384"/>
            <a:ext cx="1575194" cy="435428"/>
          </a:xfrm>
          <a:custGeom>
            <a:avLst/>
            <a:gdLst>
              <a:gd name="connsiteX0" fmla="*/ 1185005 w 1185005"/>
              <a:gd name="connsiteY0" fmla="*/ 0 h 435428"/>
              <a:gd name="connsiteX1" fmla="*/ 381300 w 1185005"/>
              <a:gd name="connsiteY1" fmla="*/ 0 h 435428"/>
              <a:gd name="connsiteX2" fmla="*/ 0 w 1185005"/>
              <a:gd name="connsiteY2" fmla="*/ 435428 h 435428"/>
              <a:gd name="connsiteX3" fmla="*/ 1185005 w 1185005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5005" h="435428">
                <a:moveTo>
                  <a:pt x="1185005" y="0"/>
                </a:moveTo>
                <a:lnTo>
                  <a:pt x="381300" y="0"/>
                </a:lnTo>
                <a:lnTo>
                  <a:pt x="0" y="435428"/>
                </a:lnTo>
                <a:lnTo>
                  <a:pt x="1185005" y="435428"/>
                </a:lnTo>
                <a:close/>
              </a:path>
            </a:pathLst>
          </a:cu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-172376"/>
            <a:ext cx="6182474" cy="7317052"/>
            <a:chOff x="6009526" y="-175596"/>
            <a:chExt cx="6182474" cy="7317052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4B3F48EC-B63D-4177-9C3C-2EAFD40FF161}"/>
                </a:ext>
              </a:extLst>
            </p:cNvPr>
            <p:cNvSpPr/>
            <p:nvPr/>
          </p:nvSpPr>
          <p:spPr>
            <a:xfrm>
              <a:off x="6009526" y="0"/>
              <a:ext cx="6182474" cy="6858000"/>
            </a:xfrm>
            <a:prstGeom prst="parallelogram">
              <a:avLst>
                <a:gd name="adj" fmla="val 51179"/>
              </a:avLst>
            </a:prstGeom>
            <a:solidFill>
              <a:srgbClr val="E747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2" name="Freeform: Shape 14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/>
          </p:nvSpPr>
          <p:spPr>
            <a:xfrm rot="17711480">
              <a:off x="7368297" y="5057104"/>
              <a:ext cx="3653071" cy="515633"/>
            </a:xfrm>
            <a:custGeom>
              <a:avLst/>
              <a:gdLst>
                <a:gd name="connsiteX0" fmla="*/ 3653071 w 3653071"/>
                <a:gd name="connsiteY0" fmla="*/ 0 h 515633"/>
                <a:gd name="connsiteX1" fmla="*/ 3201536 w 3653071"/>
                <a:gd name="connsiteY1" fmla="*/ 515633 h 515633"/>
                <a:gd name="connsiteX2" fmla="*/ 242543 w 3653071"/>
                <a:gd name="connsiteY2" fmla="*/ 515633 h 515633"/>
                <a:gd name="connsiteX3" fmla="*/ 0 w 3653071"/>
                <a:gd name="connsiteY3" fmla="*/ 0 h 51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071" h="515633">
                  <a:moveTo>
                    <a:pt x="3653071" y="0"/>
                  </a:moveTo>
                  <a:lnTo>
                    <a:pt x="3201536" y="515633"/>
                  </a:lnTo>
                  <a:lnTo>
                    <a:pt x="242543" y="51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7934178" y="3429000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A15FCA8-6B9D-46DB-817B-7CE6E870F9A3}"/>
                </a:ext>
              </a:extLst>
            </p:cNvPr>
            <p:cNvSpPr/>
            <p:nvPr/>
          </p:nvSpPr>
          <p:spPr>
            <a:xfrm rot="17638583">
              <a:off x="8450622" y="439551"/>
              <a:ext cx="1727680" cy="497386"/>
            </a:xfrm>
            <a:custGeom>
              <a:avLst/>
              <a:gdLst>
                <a:gd name="connsiteX0" fmla="*/ 1507068 w 1727680"/>
                <a:gd name="connsiteY0" fmla="*/ 1333 h 497386"/>
                <a:gd name="connsiteX1" fmla="*/ 1535646 w 1727680"/>
                <a:gd name="connsiteY1" fmla="*/ 65592 h 497386"/>
                <a:gd name="connsiteX2" fmla="*/ 485933 w 1727680"/>
                <a:gd name="connsiteY2" fmla="*/ 65592 h 497386"/>
                <a:gd name="connsiteX3" fmla="*/ 91800 w 1727680"/>
                <a:gd name="connsiteY3" fmla="*/ 433127 h 497386"/>
                <a:gd name="connsiteX4" fmla="*/ 1699102 w 1727680"/>
                <a:gd name="connsiteY4" fmla="*/ 433128 h 497386"/>
                <a:gd name="connsiteX5" fmla="*/ 1727680 w 1727680"/>
                <a:gd name="connsiteY5" fmla="*/ 497386 h 497386"/>
                <a:gd name="connsiteX6" fmla="*/ 1331 w 1727680"/>
                <a:gd name="connsiteY6" fmla="*/ 497386 h 497386"/>
                <a:gd name="connsiteX7" fmla="*/ 1331 w 1727680"/>
                <a:gd name="connsiteY7" fmla="*/ 434308 h 497386"/>
                <a:gd name="connsiteX8" fmla="*/ 0 w 1727680"/>
                <a:gd name="connsiteY8" fmla="*/ 432881 h 497386"/>
                <a:gd name="connsiteX9" fmla="*/ 464208 w 1727680"/>
                <a:gd name="connsiteY9" fmla="*/ 0 h 497386"/>
                <a:gd name="connsiteX10" fmla="*/ 465967 w 1727680"/>
                <a:gd name="connsiteY10" fmla="*/ 1886 h 497386"/>
                <a:gd name="connsiteX11" fmla="*/ 465967 w 1727680"/>
                <a:gd name="connsiteY11" fmla="*/ 1333 h 49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7680" h="497386">
                  <a:moveTo>
                    <a:pt x="1507068" y="1333"/>
                  </a:moveTo>
                  <a:lnTo>
                    <a:pt x="1535646" y="65592"/>
                  </a:lnTo>
                  <a:lnTo>
                    <a:pt x="485933" y="65592"/>
                  </a:lnTo>
                  <a:lnTo>
                    <a:pt x="91800" y="433127"/>
                  </a:lnTo>
                  <a:lnTo>
                    <a:pt x="1699102" y="433128"/>
                  </a:lnTo>
                  <a:lnTo>
                    <a:pt x="1727680" y="497386"/>
                  </a:lnTo>
                  <a:lnTo>
                    <a:pt x="1331" y="497386"/>
                  </a:lnTo>
                  <a:lnTo>
                    <a:pt x="1331" y="434308"/>
                  </a:lnTo>
                  <a:lnTo>
                    <a:pt x="0" y="432881"/>
                  </a:lnTo>
                  <a:lnTo>
                    <a:pt x="464208" y="0"/>
                  </a:lnTo>
                  <a:lnTo>
                    <a:pt x="465967" y="1886"/>
                  </a:lnTo>
                  <a:lnTo>
                    <a:pt x="465967" y="13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5AB9491-AF79-4632-A3D0-17E3AC00D5BF}"/>
                </a:ext>
              </a:extLst>
            </p:cNvPr>
            <p:cNvSpPr/>
            <p:nvPr/>
          </p:nvSpPr>
          <p:spPr>
            <a:xfrm rot="17775483">
              <a:off x="5625979" y="5715183"/>
              <a:ext cx="2318399" cy="376256"/>
            </a:xfrm>
            <a:custGeom>
              <a:avLst/>
              <a:gdLst>
                <a:gd name="connsiteX0" fmla="*/ 2199305 w 2199305"/>
                <a:gd name="connsiteY0" fmla="*/ 0 h 356928"/>
                <a:gd name="connsiteX1" fmla="*/ 1707333 w 2199305"/>
                <a:gd name="connsiteY1" fmla="*/ 356928 h 356928"/>
                <a:gd name="connsiteX2" fmla="*/ 176080 w 2199305"/>
                <a:gd name="connsiteY2" fmla="*/ 356928 h 356928"/>
                <a:gd name="connsiteX3" fmla="*/ 0 w 2199305"/>
                <a:gd name="connsiteY3" fmla="*/ 0 h 35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305" h="356928">
                  <a:moveTo>
                    <a:pt x="2199305" y="0"/>
                  </a:moveTo>
                  <a:lnTo>
                    <a:pt x="1707333" y="356928"/>
                  </a:lnTo>
                  <a:lnTo>
                    <a:pt x="176080" y="356928"/>
                  </a:lnTo>
                  <a:lnTo>
                    <a:pt x="0" y="0"/>
                  </a:lnTo>
                  <a:close/>
                </a:path>
              </a:pathLst>
            </a:custGeom>
            <a:pattFill prst="ltDnDiag">
              <a:fgClr>
                <a:schemeClr val="bg1"/>
              </a:fgClr>
              <a:bgClr>
                <a:srgbClr val="E74749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8763981" y="3438424"/>
              <a:ext cx="702049" cy="403910"/>
            </a:xfrm>
            <a:prstGeom prst="triangle">
              <a:avLst/>
            </a:prstGeom>
            <a:solidFill>
              <a:srgbClr val="F284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192408" y="3407102"/>
              <a:ext cx="1255744" cy="674192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126261" y="2993470"/>
              <a:ext cx="1514017" cy="871061"/>
            </a:xfrm>
            <a:prstGeom prst="triangle">
              <a:avLst/>
            </a:pr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9515005" y="4834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FE7D2F6-16A8-453F-965C-DDB50DE6FFA1}"/>
                </a:ext>
              </a:extLst>
            </p:cNvPr>
            <p:cNvSpPr/>
            <p:nvPr/>
          </p:nvSpPr>
          <p:spPr>
            <a:xfrm rot="17695016">
              <a:off x="8927837" y="1230588"/>
              <a:ext cx="2826946" cy="1626429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885CCDF1-FD60-4A9C-9576-9D603F4864FA}"/>
                </a:ext>
              </a:extLst>
            </p:cNvPr>
            <p:cNvSpPr/>
            <p:nvPr/>
          </p:nvSpPr>
          <p:spPr>
            <a:xfrm rot="17695016">
              <a:off x="8588919" y="1850018"/>
              <a:ext cx="3021301" cy="1738248"/>
            </a:xfrm>
            <a:prstGeom prst="triangle">
              <a:avLst/>
            </a:pr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53E501D-CDE3-4224-81F0-DAA4C2D22878}"/>
                </a:ext>
              </a:extLst>
            </p:cNvPr>
            <p:cNvSpPr/>
            <p:nvPr/>
          </p:nvSpPr>
          <p:spPr>
            <a:xfrm rot="17683657" flipV="1">
              <a:off x="9672112" y="655904"/>
              <a:ext cx="1779274" cy="214566"/>
            </a:xfrm>
            <a:custGeom>
              <a:avLst/>
              <a:gdLst>
                <a:gd name="connsiteX0" fmla="*/ 1680460 w 1779274"/>
                <a:gd name="connsiteY0" fmla="*/ 214566 h 214566"/>
                <a:gd name="connsiteX1" fmla="*/ 1779274 w 1779274"/>
                <a:gd name="connsiteY1" fmla="*/ 0 h 214566"/>
                <a:gd name="connsiteX2" fmla="*/ 202084 w 1779274"/>
                <a:gd name="connsiteY2" fmla="*/ 1 h 214566"/>
                <a:gd name="connsiteX3" fmla="*/ 0 w 1779274"/>
                <a:gd name="connsiteY3" fmla="*/ 214566 h 214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9274" h="214566">
                  <a:moveTo>
                    <a:pt x="1680460" y="214566"/>
                  </a:moveTo>
                  <a:lnTo>
                    <a:pt x="1779274" y="0"/>
                  </a:lnTo>
                  <a:lnTo>
                    <a:pt x="202084" y="1"/>
                  </a:lnTo>
                  <a:lnTo>
                    <a:pt x="0" y="214566"/>
                  </a:lnTo>
                  <a:close/>
                </a:path>
              </a:pathLst>
            </a:cu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7830062" y="2663532"/>
              <a:ext cx="702049" cy="403910"/>
            </a:xfrm>
            <a:prstGeom prst="triangle">
              <a:avLst/>
            </a:prstGeom>
            <a:solidFill>
              <a:srgbClr val="B57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</p:spTree>
    <p:extLst>
      <p:ext uri="{BB962C8B-B14F-4D97-AF65-F5344CB8AC3E}">
        <p14:creationId xmlns:p14="http://schemas.microsoft.com/office/powerpoint/2010/main" val="3766688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big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 userDrawn="1"/>
        </p:nvGrpSpPr>
        <p:grpSpPr>
          <a:xfrm>
            <a:off x="4099384" y="-4"/>
            <a:ext cx="8092616" cy="2800344"/>
            <a:chOff x="4099384" y="-4"/>
            <a:chExt cx="8092616" cy="2800344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8171585F-F935-402F-A8C8-1C7619322AD2}"/>
                </a:ext>
              </a:extLst>
            </p:cNvPr>
            <p:cNvSpPr/>
            <p:nvPr userDrawn="1"/>
          </p:nvSpPr>
          <p:spPr>
            <a:xfrm rot="10800000">
              <a:off x="6360379" y="-4"/>
              <a:ext cx="5831621" cy="2800344"/>
            </a:xfrm>
            <a:prstGeom prst="triangle">
              <a:avLst/>
            </a:prstGeom>
            <a:solidFill>
              <a:srgbClr val="00B0F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endParaRPr lang="en-PK" dirty="0">
                <a:solidFill>
                  <a:srgbClr val="E0F5FD"/>
                </a:solidFill>
              </a:endParaRPr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FAC3B50E-1040-4613-B737-7827814DA77E}"/>
                </a:ext>
              </a:extLst>
            </p:cNvPr>
            <p:cNvSpPr/>
            <p:nvPr userDrawn="1"/>
          </p:nvSpPr>
          <p:spPr>
            <a:xfrm rot="10800000">
              <a:off x="4099384" y="0"/>
              <a:ext cx="3993233" cy="1853727"/>
            </a:xfrm>
            <a:prstGeom prst="triangle">
              <a:avLst/>
            </a:prstGeom>
            <a:solidFill>
              <a:srgbClr val="0070C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0800000">
            <a:off x="1" y="4038606"/>
            <a:ext cx="8092616" cy="2819390"/>
            <a:chOff x="4099384" y="-19050"/>
            <a:chExt cx="8092616" cy="2819390"/>
          </a:xfrm>
        </p:grpSpPr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8171585F-F935-402F-A8C8-1C7619322AD2}"/>
                </a:ext>
              </a:extLst>
            </p:cNvPr>
            <p:cNvSpPr/>
            <p:nvPr userDrawn="1"/>
          </p:nvSpPr>
          <p:spPr>
            <a:xfrm rot="10800000">
              <a:off x="6360379" y="-4"/>
              <a:ext cx="5831621" cy="2800344"/>
            </a:xfrm>
            <a:prstGeom prst="triangle">
              <a:avLst/>
            </a:prstGeom>
            <a:solidFill>
              <a:srgbClr val="00B0F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/>
              <a:endParaRPr lang="en-PK" dirty="0">
                <a:solidFill>
                  <a:srgbClr val="E0F5FD"/>
                </a:solidFill>
              </a:endParaRPr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AC3B50E-1040-4613-B737-7827814DA77E}"/>
                </a:ext>
              </a:extLst>
            </p:cNvPr>
            <p:cNvSpPr/>
            <p:nvPr userDrawn="1"/>
          </p:nvSpPr>
          <p:spPr>
            <a:xfrm rot="10800000">
              <a:off x="4099384" y="-19050"/>
              <a:ext cx="3993233" cy="1853727"/>
            </a:xfrm>
            <a:prstGeom prst="triangle">
              <a:avLst/>
            </a:prstGeom>
            <a:solidFill>
              <a:srgbClr val="0070C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</p:grpSp>
      <p:grpSp>
        <p:nvGrpSpPr>
          <p:cNvPr id="15" name="Group 14"/>
          <p:cNvGrpSpPr/>
          <p:nvPr userDrawn="1"/>
        </p:nvGrpSpPr>
        <p:grpSpPr>
          <a:xfrm>
            <a:off x="1" y="0"/>
            <a:ext cx="2915810" cy="641080"/>
            <a:chOff x="1" y="0"/>
            <a:chExt cx="2915810" cy="641080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 userDrawn="1"/>
          </p:nvSpPr>
          <p:spPr>
            <a:xfrm>
              <a:off x="1" y="0"/>
              <a:ext cx="2915810" cy="293620"/>
            </a:xfrm>
            <a:custGeom>
              <a:avLst/>
              <a:gdLst>
                <a:gd name="connsiteX0" fmla="*/ 0 w 2915810"/>
                <a:gd name="connsiteY0" fmla="*/ 0 h 293620"/>
                <a:gd name="connsiteX1" fmla="*/ 2915810 w 2915810"/>
                <a:gd name="connsiteY1" fmla="*/ 0 h 293620"/>
                <a:gd name="connsiteX2" fmla="*/ 2636298 w 2915810"/>
                <a:gd name="connsiteY2" fmla="*/ 293620 h 293620"/>
                <a:gd name="connsiteX3" fmla="*/ 0 w 2915810"/>
                <a:gd name="connsiteY3" fmla="*/ 293620 h 2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15810" h="293620">
                  <a:moveTo>
                    <a:pt x="0" y="0"/>
                  </a:moveTo>
                  <a:lnTo>
                    <a:pt x="2915810" y="0"/>
                  </a:lnTo>
                  <a:lnTo>
                    <a:pt x="2636298" y="293620"/>
                  </a:lnTo>
                  <a:lnTo>
                    <a:pt x="0" y="293620"/>
                  </a:lnTo>
                  <a:close/>
                </a:path>
              </a:pathLst>
            </a:cu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 userDrawn="1"/>
          </p:nvSpPr>
          <p:spPr>
            <a:xfrm>
              <a:off x="1" y="347460"/>
              <a:ext cx="2115710" cy="293620"/>
            </a:xfrm>
            <a:custGeom>
              <a:avLst/>
              <a:gdLst>
                <a:gd name="connsiteX0" fmla="*/ 0 w 2115710"/>
                <a:gd name="connsiteY0" fmla="*/ 0 h 293620"/>
                <a:gd name="connsiteX1" fmla="*/ 2115710 w 2115710"/>
                <a:gd name="connsiteY1" fmla="*/ 0 h 293620"/>
                <a:gd name="connsiteX2" fmla="*/ 1836198 w 2115710"/>
                <a:gd name="connsiteY2" fmla="*/ 293620 h 293620"/>
                <a:gd name="connsiteX3" fmla="*/ 0 w 2115710"/>
                <a:gd name="connsiteY3" fmla="*/ 293620 h 2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15710" h="293620">
                  <a:moveTo>
                    <a:pt x="0" y="0"/>
                  </a:moveTo>
                  <a:lnTo>
                    <a:pt x="2115710" y="0"/>
                  </a:lnTo>
                  <a:lnTo>
                    <a:pt x="1836198" y="293620"/>
                  </a:lnTo>
                  <a:lnTo>
                    <a:pt x="0" y="293620"/>
                  </a:lnTo>
                  <a:close/>
                </a:path>
              </a:pathLst>
            </a:custGeom>
            <a:pattFill prst="ltVert">
              <a:fgClr>
                <a:srgbClr val="ED396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</p:grpSp>
      <p:grpSp>
        <p:nvGrpSpPr>
          <p:cNvPr id="20" name="Group 19"/>
          <p:cNvGrpSpPr/>
          <p:nvPr userDrawn="1"/>
        </p:nvGrpSpPr>
        <p:grpSpPr>
          <a:xfrm rot="10800000">
            <a:off x="9276190" y="6197870"/>
            <a:ext cx="2915810" cy="641080"/>
            <a:chOff x="1" y="0"/>
            <a:chExt cx="2915810" cy="641080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 userDrawn="1"/>
          </p:nvSpPr>
          <p:spPr>
            <a:xfrm>
              <a:off x="1" y="0"/>
              <a:ext cx="2915810" cy="293620"/>
            </a:xfrm>
            <a:custGeom>
              <a:avLst/>
              <a:gdLst>
                <a:gd name="connsiteX0" fmla="*/ 0 w 2915810"/>
                <a:gd name="connsiteY0" fmla="*/ 0 h 293620"/>
                <a:gd name="connsiteX1" fmla="*/ 2915810 w 2915810"/>
                <a:gd name="connsiteY1" fmla="*/ 0 h 293620"/>
                <a:gd name="connsiteX2" fmla="*/ 2636298 w 2915810"/>
                <a:gd name="connsiteY2" fmla="*/ 293620 h 293620"/>
                <a:gd name="connsiteX3" fmla="*/ 0 w 2915810"/>
                <a:gd name="connsiteY3" fmla="*/ 293620 h 2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15810" h="293620">
                  <a:moveTo>
                    <a:pt x="0" y="0"/>
                  </a:moveTo>
                  <a:lnTo>
                    <a:pt x="2915810" y="0"/>
                  </a:lnTo>
                  <a:lnTo>
                    <a:pt x="2636298" y="293620"/>
                  </a:lnTo>
                  <a:lnTo>
                    <a:pt x="0" y="293620"/>
                  </a:lnTo>
                  <a:close/>
                </a:path>
              </a:pathLst>
            </a:cu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 userDrawn="1"/>
          </p:nvSpPr>
          <p:spPr>
            <a:xfrm>
              <a:off x="1" y="347460"/>
              <a:ext cx="2115710" cy="293620"/>
            </a:xfrm>
            <a:custGeom>
              <a:avLst/>
              <a:gdLst>
                <a:gd name="connsiteX0" fmla="*/ 0 w 2115710"/>
                <a:gd name="connsiteY0" fmla="*/ 0 h 293620"/>
                <a:gd name="connsiteX1" fmla="*/ 2115710 w 2115710"/>
                <a:gd name="connsiteY1" fmla="*/ 0 h 293620"/>
                <a:gd name="connsiteX2" fmla="*/ 1836198 w 2115710"/>
                <a:gd name="connsiteY2" fmla="*/ 293620 h 293620"/>
                <a:gd name="connsiteX3" fmla="*/ 0 w 2115710"/>
                <a:gd name="connsiteY3" fmla="*/ 293620 h 293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15710" h="293620">
                  <a:moveTo>
                    <a:pt x="0" y="0"/>
                  </a:moveTo>
                  <a:lnTo>
                    <a:pt x="2115710" y="0"/>
                  </a:lnTo>
                  <a:lnTo>
                    <a:pt x="1836198" y="293620"/>
                  </a:lnTo>
                  <a:lnTo>
                    <a:pt x="0" y="293620"/>
                  </a:lnTo>
                  <a:close/>
                </a:path>
              </a:pathLst>
            </a:custGeom>
            <a:pattFill prst="ltVert">
              <a:fgClr>
                <a:srgbClr val="ED396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</p:grpSp>
    </p:spTree>
    <p:extLst>
      <p:ext uri="{BB962C8B-B14F-4D97-AF65-F5344CB8AC3E}">
        <p14:creationId xmlns:p14="http://schemas.microsoft.com/office/powerpoint/2010/main" val="114751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DD473A6E-A397-4CB3-89BC-B7285A6836F2}"/>
              </a:ext>
            </a:extLst>
          </p:cNvPr>
          <p:cNvSpPr/>
          <p:nvPr/>
        </p:nvSpPr>
        <p:spPr>
          <a:xfrm rot="5400000" flipH="1">
            <a:off x="117489" y="-117491"/>
            <a:ext cx="6879816" cy="7114795"/>
          </a:xfrm>
          <a:prstGeom prst="rtTriangle">
            <a:avLst/>
          </a:prstGeom>
          <a:solidFill>
            <a:srgbClr val="ED3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1768C7AB-FBD3-47AC-8F38-A907C483EAE3}"/>
              </a:ext>
            </a:extLst>
          </p:cNvPr>
          <p:cNvSpPr/>
          <p:nvPr/>
        </p:nvSpPr>
        <p:spPr>
          <a:xfrm rot="13502350" flipH="1">
            <a:off x="4246971" y="5329983"/>
            <a:ext cx="2097799" cy="1206929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13BBE-39B4-465B-BA3A-AA92A9396E83}"/>
              </a:ext>
            </a:extLst>
          </p:cNvPr>
          <p:cNvCxnSpPr>
            <a:cxnSpLocks/>
          </p:cNvCxnSpPr>
          <p:nvPr/>
        </p:nvCxnSpPr>
        <p:spPr>
          <a:xfrm flipH="1" flipV="1">
            <a:off x="1818142" y="4663148"/>
            <a:ext cx="2315360" cy="219431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C3D9E257-7C7C-4BAA-A6E9-4BBD63EC38CC}"/>
              </a:ext>
            </a:extLst>
          </p:cNvPr>
          <p:cNvSpPr/>
          <p:nvPr/>
        </p:nvSpPr>
        <p:spPr>
          <a:xfrm rot="13502350" flipH="1">
            <a:off x="3745589" y="4573790"/>
            <a:ext cx="2852041" cy="1640868"/>
          </a:xfrm>
          <a:prstGeom prst="triangle">
            <a:avLst/>
          </a:pr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F5AB9491-AF79-4632-A3D0-17E3AC00D5BF}"/>
              </a:ext>
            </a:extLst>
          </p:cNvPr>
          <p:cNvSpPr/>
          <p:nvPr/>
        </p:nvSpPr>
        <p:spPr>
          <a:xfrm rot="13453317" flipH="1">
            <a:off x="-415440" y="725135"/>
            <a:ext cx="3247878" cy="723035"/>
          </a:xfrm>
          <a:custGeom>
            <a:avLst/>
            <a:gdLst>
              <a:gd name="connsiteX0" fmla="*/ 0 w 3247878"/>
              <a:gd name="connsiteY0" fmla="*/ 297404 h 723035"/>
              <a:gd name="connsiteX1" fmla="*/ 437351 w 3247878"/>
              <a:gd name="connsiteY1" fmla="*/ 723035 h 723035"/>
              <a:gd name="connsiteX2" fmla="*/ 2614722 w 3247878"/>
              <a:gd name="connsiteY2" fmla="*/ 723035 h 723035"/>
              <a:gd name="connsiteX3" fmla="*/ 3247878 w 3247878"/>
              <a:gd name="connsiteY3" fmla="*/ 0 h 723035"/>
              <a:gd name="connsiteX4" fmla="*/ 289434 w 3247878"/>
              <a:gd name="connsiteY4" fmla="*/ 0 h 723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7878" h="723035">
                <a:moveTo>
                  <a:pt x="0" y="297404"/>
                </a:moveTo>
                <a:lnTo>
                  <a:pt x="437351" y="723035"/>
                </a:lnTo>
                <a:lnTo>
                  <a:pt x="2614722" y="723035"/>
                </a:lnTo>
                <a:lnTo>
                  <a:pt x="3247878" y="0"/>
                </a:lnTo>
                <a:lnTo>
                  <a:pt x="289434" y="0"/>
                </a:lnTo>
                <a:close/>
              </a:path>
            </a:pathLst>
          </a:custGeom>
          <a:pattFill prst="dkUpDiag">
            <a:fgClr>
              <a:srgbClr val="F284A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10" name="Freeform: Shape 74">
            <a:extLst>
              <a:ext uri="{FF2B5EF4-FFF2-40B4-BE49-F238E27FC236}">
                <a16:creationId xmlns:a16="http://schemas.microsoft.com/office/drawing/2014/main" id="{E40559D6-767D-4C4E-B407-5D6B0D233F1B}"/>
              </a:ext>
            </a:extLst>
          </p:cNvPr>
          <p:cNvSpPr/>
          <p:nvPr/>
        </p:nvSpPr>
        <p:spPr>
          <a:xfrm rot="13627226" flipH="1">
            <a:off x="-149921" y="5596920"/>
            <a:ext cx="3092851" cy="936955"/>
          </a:xfrm>
          <a:custGeom>
            <a:avLst/>
            <a:gdLst>
              <a:gd name="connsiteX0" fmla="*/ 1331 w 1641852"/>
              <a:gd name="connsiteY0" fmla="*/ 497386 h 497386"/>
              <a:gd name="connsiteX1" fmla="*/ 1331 w 1641852"/>
              <a:gd name="connsiteY1" fmla="*/ 434308 h 497386"/>
              <a:gd name="connsiteX2" fmla="*/ 0 w 1641852"/>
              <a:gd name="connsiteY2" fmla="*/ 432881 h 497386"/>
              <a:gd name="connsiteX3" fmla="*/ 464208 w 1641852"/>
              <a:gd name="connsiteY3" fmla="*/ 0 h 497386"/>
              <a:gd name="connsiteX4" fmla="*/ 465967 w 1641852"/>
              <a:gd name="connsiteY4" fmla="*/ 1886 h 497386"/>
              <a:gd name="connsiteX5" fmla="*/ 465967 w 1641852"/>
              <a:gd name="connsiteY5" fmla="*/ 1333 h 497386"/>
              <a:gd name="connsiteX6" fmla="*/ 1181221 w 1641852"/>
              <a:gd name="connsiteY6" fmla="*/ 1333 h 497386"/>
              <a:gd name="connsiteX7" fmla="*/ 1240891 w 1641852"/>
              <a:gd name="connsiteY7" fmla="*/ 65592 h 497386"/>
              <a:gd name="connsiteX8" fmla="*/ 485933 w 1641852"/>
              <a:gd name="connsiteY8" fmla="*/ 65592 h 497386"/>
              <a:gd name="connsiteX9" fmla="*/ 91800 w 1641852"/>
              <a:gd name="connsiteY9" fmla="*/ 433127 h 497386"/>
              <a:gd name="connsiteX10" fmla="*/ 1582181 w 1641852"/>
              <a:gd name="connsiteY10" fmla="*/ 433127 h 497386"/>
              <a:gd name="connsiteX11" fmla="*/ 1641852 w 1641852"/>
              <a:gd name="connsiteY11" fmla="*/ 497386 h 497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41852" h="497386">
                <a:moveTo>
                  <a:pt x="1331" y="497386"/>
                </a:moveTo>
                <a:lnTo>
                  <a:pt x="1331" y="434308"/>
                </a:lnTo>
                <a:lnTo>
                  <a:pt x="0" y="432881"/>
                </a:lnTo>
                <a:lnTo>
                  <a:pt x="464208" y="0"/>
                </a:lnTo>
                <a:lnTo>
                  <a:pt x="465967" y="1886"/>
                </a:lnTo>
                <a:lnTo>
                  <a:pt x="465967" y="1333"/>
                </a:lnTo>
                <a:lnTo>
                  <a:pt x="1181221" y="1333"/>
                </a:lnTo>
                <a:lnTo>
                  <a:pt x="1240891" y="65592"/>
                </a:lnTo>
                <a:lnTo>
                  <a:pt x="485933" y="65592"/>
                </a:lnTo>
                <a:lnTo>
                  <a:pt x="91800" y="433127"/>
                </a:lnTo>
                <a:lnTo>
                  <a:pt x="1582181" y="433127"/>
                </a:lnTo>
                <a:lnTo>
                  <a:pt x="1641852" y="4973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260195A-A230-463A-A4CA-15B8B5AAAFB8}"/>
              </a:ext>
            </a:extLst>
          </p:cNvPr>
          <p:cNvSpPr/>
          <p:nvPr/>
        </p:nvSpPr>
        <p:spPr>
          <a:xfrm rot="2604847" flipH="1">
            <a:off x="3022118" y="5456106"/>
            <a:ext cx="1188564" cy="683817"/>
          </a:xfrm>
          <a:prstGeom prst="triangle">
            <a:avLst/>
          </a:prstGeom>
          <a:solidFill>
            <a:srgbClr val="F284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6C1DF4D5-8C06-47A7-80C0-39DE2A9EB056}"/>
              </a:ext>
            </a:extLst>
          </p:cNvPr>
          <p:cNvSpPr/>
          <p:nvPr/>
        </p:nvSpPr>
        <p:spPr>
          <a:xfrm rot="2650492" flipH="1">
            <a:off x="3007115" y="5326879"/>
            <a:ext cx="778823" cy="448080"/>
          </a:xfrm>
          <a:prstGeom prst="triangle">
            <a:avLst/>
          </a:pr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/>
        </p:nvSpPr>
        <p:spPr>
          <a:xfrm rot="2682316" flipH="1">
            <a:off x="3186652" y="3576173"/>
            <a:ext cx="1821194" cy="220426"/>
          </a:xfrm>
          <a:prstGeom prst="parallelogram">
            <a:avLst>
              <a:gd name="adj" fmla="val 87569"/>
            </a:avLst>
          </a:pr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4" name="Freeform: Shape 82">
            <a:extLst>
              <a:ext uri="{FF2B5EF4-FFF2-40B4-BE49-F238E27FC236}">
                <a16:creationId xmlns:a16="http://schemas.microsoft.com/office/drawing/2014/main" id="{66DE3527-9047-4D52-93DE-072EEEB35433}"/>
              </a:ext>
            </a:extLst>
          </p:cNvPr>
          <p:cNvSpPr/>
          <p:nvPr/>
        </p:nvSpPr>
        <p:spPr>
          <a:xfrm rot="2806364" flipH="1">
            <a:off x="-591737" y="3102671"/>
            <a:ext cx="2316641" cy="624925"/>
          </a:xfrm>
          <a:custGeom>
            <a:avLst/>
            <a:gdLst>
              <a:gd name="connsiteX0" fmla="*/ 1229798 w 1229798"/>
              <a:gd name="connsiteY0" fmla="*/ 0 h 331744"/>
              <a:gd name="connsiteX1" fmla="*/ 876863 w 1229798"/>
              <a:gd name="connsiteY1" fmla="*/ 331744 h 331744"/>
              <a:gd name="connsiteX2" fmla="*/ 0 w 1229798"/>
              <a:gd name="connsiteY2" fmla="*/ 331744 h 331744"/>
              <a:gd name="connsiteX3" fmla="*/ 290505 w 1229798"/>
              <a:gd name="connsiteY3" fmla="*/ 0 h 33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9798" h="331744">
                <a:moveTo>
                  <a:pt x="1229798" y="0"/>
                </a:moveTo>
                <a:lnTo>
                  <a:pt x="876863" y="331744"/>
                </a:lnTo>
                <a:lnTo>
                  <a:pt x="0" y="331744"/>
                </a:lnTo>
                <a:lnTo>
                  <a:pt x="290505" y="0"/>
                </a:lnTo>
                <a:close/>
              </a:path>
            </a:pathLst>
          </a:cu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21" name="Shape 21"/>
          <p:cNvSpPr txBox="1">
            <a:spLocks noGrp="1"/>
          </p:cNvSpPr>
          <p:nvPr userDrawn="1">
            <p:ph type="ctrTitle"/>
          </p:nvPr>
        </p:nvSpPr>
        <p:spPr>
          <a:xfrm>
            <a:off x="8138389" y="2478331"/>
            <a:ext cx="3932497" cy="1458057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Roboto Medium" panose="02000000000000000000" pitchFamily="2" charset="0"/>
              </a:defRPr>
            </a:lvl1pPr>
            <a:lvl2pPr lvl="1" algn="ctr" rtl="0">
              <a:spcBef>
                <a:spcPts val="0"/>
              </a:spcBef>
              <a:defRPr/>
            </a:lvl2pPr>
            <a:lvl3pPr lvl="2" algn="ctr" rtl="0">
              <a:spcBef>
                <a:spcPts val="0"/>
              </a:spcBef>
              <a:defRPr/>
            </a:lvl3pPr>
            <a:lvl4pPr lvl="3" algn="ctr" rtl="0">
              <a:spcBef>
                <a:spcPts val="0"/>
              </a:spcBef>
              <a:defRPr/>
            </a:lvl4pPr>
            <a:lvl5pPr lvl="4" algn="ctr" rtl="0">
              <a:spcBef>
                <a:spcPts val="0"/>
              </a:spcBef>
              <a:defRPr/>
            </a:lvl5pPr>
            <a:lvl6pPr lvl="5" algn="ctr" rtl="0">
              <a:spcBef>
                <a:spcPts val="0"/>
              </a:spcBef>
              <a:defRPr/>
            </a:lvl6pPr>
            <a:lvl7pPr lvl="6" algn="ctr" rtl="0">
              <a:spcBef>
                <a:spcPts val="0"/>
              </a:spcBef>
              <a:defRPr/>
            </a:lvl7pPr>
            <a:lvl8pPr lvl="7" algn="ctr" rtl="0">
              <a:spcBef>
                <a:spcPts val="0"/>
              </a:spcBef>
              <a:defRPr/>
            </a:lvl8pPr>
            <a:lvl9pPr lvl="8" algn="ctr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 userDrawn="1">
            <p:ph type="subTitle" idx="1"/>
          </p:nvPr>
        </p:nvSpPr>
        <p:spPr>
          <a:xfrm>
            <a:off x="8138389" y="4100116"/>
            <a:ext cx="3932497" cy="53159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33CCFF"/>
              </a:buClr>
              <a:buSzPct val="100000"/>
              <a:buNone/>
              <a:defRPr sz="2400">
                <a:solidFill>
                  <a:srgbClr val="33CCFF"/>
                </a:solidFill>
              </a:defRPr>
            </a:lvl9pPr>
          </a:lstStyle>
          <a:p>
            <a:endParaRPr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DE13BBE-39B4-465B-BA3A-AA92A9396E83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-1" y="2216849"/>
            <a:ext cx="1216929" cy="132427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reeform: Shape 82">
            <a:extLst>
              <a:ext uri="{FF2B5EF4-FFF2-40B4-BE49-F238E27FC236}">
                <a16:creationId xmlns:a16="http://schemas.microsoft.com/office/drawing/2014/main" id="{66DE3527-9047-4D52-93DE-072EEEB35433}"/>
              </a:ext>
            </a:extLst>
          </p:cNvPr>
          <p:cNvSpPr/>
          <p:nvPr userDrawn="1"/>
        </p:nvSpPr>
        <p:spPr>
          <a:xfrm rot="2806364" flipH="1">
            <a:off x="-232812" y="3651260"/>
            <a:ext cx="918038" cy="247645"/>
          </a:xfrm>
          <a:custGeom>
            <a:avLst/>
            <a:gdLst>
              <a:gd name="connsiteX0" fmla="*/ 1229798 w 1229798"/>
              <a:gd name="connsiteY0" fmla="*/ 0 h 331744"/>
              <a:gd name="connsiteX1" fmla="*/ 876863 w 1229798"/>
              <a:gd name="connsiteY1" fmla="*/ 331744 h 331744"/>
              <a:gd name="connsiteX2" fmla="*/ 0 w 1229798"/>
              <a:gd name="connsiteY2" fmla="*/ 331744 h 331744"/>
              <a:gd name="connsiteX3" fmla="*/ 290505 w 1229798"/>
              <a:gd name="connsiteY3" fmla="*/ 0 h 331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9798" h="331744">
                <a:moveTo>
                  <a:pt x="1229798" y="0"/>
                </a:moveTo>
                <a:lnTo>
                  <a:pt x="876863" y="331744"/>
                </a:lnTo>
                <a:lnTo>
                  <a:pt x="0" y="331744"/>
                </a:lnTo>
                <a:lnTo>
                  <a:pt x="290505" y="0"/>
                </a:lnTo>
                <a:close/>
              </a:path>
            </a:pathLst>
          </a:cu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2260195A-A230-463A-A4CA-15B8B5AAAFB8}"/>
              </a:ext>
            </a:extLst>
          </p:cNvPr>
          <p:cNvSpPr/>
          <p:nvPr userDrawn="1"/>
        </p:nvSpPr>
        <p:spPr>
          <a:xfrm rot="2826405" flipH="1">
            <a:off x="782248" y="2821907"/>
            <a:ext cx="778772" cy="448051"/>
          </a:xfrm>
          <a:prstGeom prst="triangle">
            <a:avLst/>
          </a:prstGeom>
          <a:pattFill prst="narHorz">
            <a:fgClr>
              <a:schemeClr val="bg1"/>
            </a:fgClr>
            <a:bgClr>
              <a:srgbClr val="ED396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398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768929"/>
            <a:ext cx="12192000" cy="3585028"/>
          </a:xfrm>
          <a:prstGeom prst="rect">
            <a:avLst/>
          </a:pr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flipH="1">
            <a:off x="542671" y="4918529"/>
            <a:ext cx="3597574" cy="435428"/>
          </a:xfrm>
          <a:prstGeom prst="parallelogram">
            <a:avLst>
              <a:gd name="adj" fmla="val 87569"/>
            </a:avLst>
          </a:prstGeom>
          <a:pattFill prst="narHorz">
            <a:fgClr>
              <a:schemeClr val="bg1"/>
            </a:fgClr>
            <a:bgClr>
              <a:srgbClr val="309DCC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50" name="Freeform 49"/>
          <p:cNvSpPr/>
          <p:nvPr userDrawn="1"/>
        </p:nvSpPr>
        <p:spPr>
          <a:xfrm>
            <a:off x="9487887" y="3089204"/>
            <a:ext cx="2704534" cy="2264754"/>
          </a:xfrm>
          <a:custGeom>
            <a:avLst/>
            <a:gdLst>
              <a:gd name="connsiteX0" fmla="*/ 1817488 w 2704534"/>
              <a:gd name="connsiteY0" fmla="*/ 0 h 2264754"/>
              <a:gd name="connsiteX1" fmla="*/ 2704534 w 2704534"/>
              <a:gd name="connsiteY1" fmla="*/ 1105340 h 2264754"/>
              <a:gd name="connsiteX2" fmla="*/ 2704534 w 2704534"/>
              <a:gd name="connsiteY2" fmla="*/ 2264754 h 2264754"/>
              <a:gd name="connsiteX3" fmla="*/ 0 w 2704534"/>
              <a:gd name="connsiteY3" fmla="*/ 2264754 h 2264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4534" h="2264754">
                <a:moveTo>
                  <a:pt x="1817488" y="0"/>
                </a:moveTo>
                <a:lnTo>
                  <a:pt x="2704534" y="1105340"/>
                </a:lnTo>
                <a:lnTo>
                  <a:pt x="2704534" y="2264754"/>
                </a:lnTo>
                <a:lnTo>
                  <a:pt x="0" y="2264754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 userDrawn="1"/>
        </p:nvSpPr>
        <p:spPr>
          <a:xfrm>
            <a:off x="-18810" y="1185665"/>
            <a:ext cx="2132031" cy="1622880"/>
          </a:xfrm>
          <a:custGeom>
            <a:avLst/>
            <a:gdLst>
              <a:gd name="connsiteX0" fmla="*/ 829654 w 2132031"/>
              <a:gd name="connsiteY0" fmla="*/ 0 h 1622880"/>
              <a:gd name="connsiteX1" fmla="*/ 2132031 w 2132031"/>
              <a:gd name="connsiteY1" fmla="*/ 1622880 h 1622880"/>
              <a:gd name="connsiteX2" fmla="*/ 0 w 2132031"/>
              <a:gd name="connsiteY2" fmla="*/ 1622880 h 1622880"/>
              <a:gd name="connsiteX3" fmla="*/ 0 w 2132031"/>
              <a:gd name="connsiteY3" fmla="*/ 1033824 h 162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2031" h="1622880">
                <a:moveTo>
                  <a:pt x="829654" y="0"/>
                </a:moveTo>
                <a:lnTo>
                  <a:pt x="2132031" y="1622880"/>
                </a:lnTo>
                <a:lnTo>
                  <a:pt x="0" y="1622880"/>
                </a:lnTo>
                <a:lnTo>
                  <a:pt x="0" y="1033824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2576139" y="2324698"/>
            <a:ext cx="7039723" cy="219075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buNone/>
              <a:defRPr sz="2000" b="0" i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defRPr b="1" i="1"/>
            </a:lvl2pPr>
            <a:lvl3pPr lvl="2" algn="ctr" rtl="0">
              <a:spcBef>
                <a:spcPts val="0"/>
              </a:spcBef>
              <a:defRPr b="1" i="1"/>
            </a:lvl3pPr>
            <a:lvl4pPr lvl="3" algn="ctr" rtl="0">
              <a:spcBef>
                <a:spcPts val="0"/>
              </a:spcBef>
              <a:defRPr b="1" i="1"/>
            </a:lvl4pPr>
            <a:lvl5pPr lvl="4" algn="ctr" rtl="0">
              <a:spcBef>
                <a:spcPts val="0"/>
              </a:spcBef>
              <a:defRPr b="1" i="1"/>
            </a:lvl5pPr>
            <a:lvl6pPr lvl="5" algn="ctr" rtl="0">
              <a:spcBef>
                <a:spcPts val="0"/>
              </a:spcBef>
              <a:defRPr b="1" i="1"/>
            </a:lvl6pPr>
            <a:lvl7pPr lvl="6" algn="ctr" rtl="0">
              <a:spcBef>
                <a:spcPts val="0"/>
              </a:spcBef>
              <a:defRPr b="1" i="1"/>
            </a:lvl7pPr>
            <a:lvl8pPr lvl="7" algn="ctr" rtl="0">
              <a:spcBef>
                <a:spcPts val="0"/>
              </a:spcBef>
              <a:defRPr b="1" i="1"/>
            </a:lvl8pPr>
            <a:lvl9pPr lvl="8" algn="ctr">
              <a:spcBef>
                <a:spcPts val="0"/>
              </a:spcBef>
              <a:defRPr b="1" i="1"/>
            </a:lvl9pPr>
          </a:lstStyle>
          <a:p>
            <a:endParaRPr dirty="0"/>
          </a:p>
        </p:txBody>
      </p:sp>
      <p:sp>
        <p:nvSpPr>
          <p:cNvPr id="37" name="Freeform 36"/>
          <p:cNvSpPr/>
          <p:nvPr userDrawn="1"/>
        </p:nvSpPr>
        <p:spPr>
          <a:xfrm>
            <a:off x="-18810" y="1185665"/>
            <a:ext cx="1495150" cy="1622880"/>
          </a:xfrm>
          <a:custGeom>
            <a:avLst/>
            <a:gdLst>
              <a:gd name="connsiteX0" fmla="*/ 192773 w 1495150"/>
              <a:gd name="connsiteY0" fmla="*/ 0 h 1622880"/>
              <a:gd name="connsiteX1" fmla="*/ 1495150 w 1495150"/>
              <a:gd name="connsiteY1" fmla="*/ 1622880 h 1622880"/>
              <a:gd name="connsiteX2" fmla="*/ 0 w 1495150"/>
              <a:gd name="connsiteY2" fmla="*/ 1622880 h 1622880"/>
              <a:gd name="connsiteX3" fmla="*/ 0 w 1495150"/>
              <a:gd name="connsiteY3" fmla="*/ 240213 h 162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5150" h="1622880">
                <a:moveTo>
                  <a:pt x="192773" y="0"/>
                </a:moveTo>
                <a:lnTo>
                  <a:pt x="1495150" y="1622880"/>
                </a:lnTo>
                <a:lnTo>
                  <a:pt x="0" y="1622880"/>
                </a:lnTo>
                <a:lnTo>
                  <a:pt x="0" y="240213"/>
                </a:lnTo>
                <a:close/>
              </a:path>
            </a:pathLst>
          </a:cu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 userDrawn="1"/>
        </p:nvSpPr>
        <p:spPr>
          <a:xfrm>
            <a:off x="9978101" y="3104193"/>
            <a:ext cx="2214320" cy="2522922"/>
          </a:xfrm>
          <a:custGeom>
            <a:avLst/>
            <a:gdLst>
              <a:gd name="connsiteX0" fmla="*/ 2024670 w 2214320"/>
              <a:gd name="connsiteY0" fmla="*/ 0 h 2522922"/>
              <a:gd name="connsiteX1" fmla="*/ 2214320 w 2214320"/>
              <a:gd name="connsiteY1" fmla="*/ 236321 h 2522922"/>
              <a:gd name="connsiteX2" fmla="*/ 2214320 w 2214320"/>
              <a:gd name="connsiteY2" fmla="*/ 2522922 h 2522922"/>
              <a:gd name="connsiteX3" fmla="*/ 0 w 2214320"/>
              <a:gd name="connsiteY3" fmla="*/ 2522922 h 25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4320" h="2522922">
                <a:moveTo>
                  <a:pt x="2024670" y="0"/>
                </a:moveTo>
                <a:lnTo>
                  <a:pt x="2214320" y="236321"/>
                </a:lnTo>
                <a:lnTo>
                  <a:pt x="2214320" y="2522922"/>
                </a:lnTo>
                <a:lnTo>
                  <a:pt x="0" y="2522922"/>
                </a:lnTo>
                <a:close/>
              </a:path>
            </a:pathLst>
          </a:custGeom>
          <a:solidFill>
            <a:srgbClr val="E747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flipH="1">
            <a:off x="9017197" y="1434048"/>
            <a:ext cx="3175225" cy="435428"/>
          </a:xfrm>
          <a:custGeom>
            <a:avLst/>
            <a:gdLst>
              <a:gd name="connsiteX0" fmla="*/ 3175225 w 3175225"/>
              <a:gd name="connsiteY0" fmla="*/ 0 h 435428"/>
              <a:gd name="connsiteX1" fmla="*/ 0 w 3175225"/>
              <a:gd name="connsiteY1" fmla="*/ 0 h 435428"/>
              <a:gd name="connsiteX2" fmla="*/ 0 w 3175225"/>
              <a:gd name="connsiteY2" fmla="*/ 435428 h 435428"/>
              <a:gd name="connsiteX3" fmla="*/ 2793925 w 3175225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5225" h="435428">
                <a:moveTo>
                  <a:pt x="3175225" y="0"/>
                </a:moveTo>
                <a:lnTo>
                  <a:pt x="0" y="0"/>
                </a:lnTo>
                <a:lnTo>
                  <a:pt x="0" y="435428"/>
                </a:lnTo>
                <a:lnTo>
                  <a:pt x="2793925" y="435428"/>
                </a:lnTo>
                <a:close/>
              </a:path>
            </a:pathLst>
          </a:custGeom>
          <a:pattFill prst="narHorz">
            <a:fgClr>
              <a:srgbClr val="F0A62B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flipH="1">
            <a:off x="-18809" y="4918529"/>
            <a:ext cx="2800235" cy="435428"/>
          </a:xfrm>
          <a:custGeom>
            <a:avLst/>
            <a:gdLst>
              <a:gd name="connsiteX0" fmla="*/ 2800235 w 2800235"/>
              <a:gd name="connsiteY0" fmla="*/ 0 h 435428"/>
              <a:gd name="connsiteX1" fmla="*/ 381300 w 2800235"/>
              <a:gd name="connsiteY1" fmla="*/ 0 h 435428"/>
              <a:gd name="connsiteX2" fmla="*/ 0 w 2800235"/>
              <a:gd name="connsiteY2" fmla="*/ 435428 h 435428"/>
              <a:gd name="connsiteX3" fmla="*/ 2800235 w 2800235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0235" h="435428">
                <a:moveTo>
                  <a:pt x="2800235" y="0"/>
                </a:moveTo>
                <a:lnTo>
                  <a:pt x="381300" y="0"/>
                </a:lnTo>
                <a:lnTo>
                  <a:pt x="0" y="435428"/>
                </a:lnTo>
                <a:lnTo>
                  <a:pt x="2800235" y="435428"/>
                </a:lnTo>
                <a:close/>
              </a:path>
            </a:pathLst>
          </a:custGeom>
          <a:solidFill>
            <a:srgbClr val="ED3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4808220"/>
            <a:ext cx="37107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0" y="4701540"/>
            <a:ext cx="371078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74">
            <a:extLst>
              <a:ext uri="{FF2B5EF4-FFF2-40B4-BE49-F238E27FC236}">
                <a16:creationId xmlns:a16="http://schemas.microsoft.com/office/drawing/2014/main" id="{E40559D6-767D-4C4E-B407-5D6B0D233F1B}"/>
              </a:ext>
            </a:extLst>
          </p:cNvPr>
          <p:cNvSpPr/>
          <p:nvPr userDrawn="1"/>
        </p:nvSpPr>
        <p:spPr>
          <a:xfrm rot="13627226" flipH="1">
            <a:off x="8297980" y="5012467"/>
            <a:ext cx="1036392" cy="313967"/>
          </a:xfrm>
          <a:custGeom>
            <a:avLst/>
            <a:gdLst>
              <a:gd name="connsiteX0" fmla="*/ 1331 w 1641852"/>
              <a:gd name="connsiteY0" fmla="*/ 497386 h 497386"/>
              <a:gd name="connsiteX1" fmla="*/ 1331 w 1641852"/>
              <a:gd name="connsiteY1" fmla="*/ 434308 h 497386"/>
              <a:gd name="connsiteX2" fmla="*/ 0 w 1641852"/>
              <a:gd name="connsiteY2" fmla="*/ 432881 h 497386"/>
              <a:gd name="connsiteX3" fmla="*/ 464208 w 1641852"/>
              <a:gd name="connsiteY3" fmla="*/ 0 h 497386"/>
              <a:gd name="connsiteX4" fmla="*/ 465967 w 1641852"/>
              <a:gd name="connsiteY4" fmla="*/ 1886 h 497386"/>
              <a:gd name="connsiteX5" fmla="*/ 465967 w 1641852"/>
              <a:gd name="connsiteY5" fmla="*/ 1333 h 497386"/>
              <a:gd name="connsiteX6" fmla="*/ 1181221 w 1641852"/>
              <a:gd name="connsiteY6" fmla="*/ 1333 h 497386"/>
              <a:gd name="connsiteX7" fmla="*/ 1240891 w 1641852"/>
              <a:gd name="connsiteY7" fmla="*/ 65592 h 497386"/>
              <a:gd name="connsiteX8" fmla="*/ 485933 w 1641852"/>
              <a:gd name="connsiteY8" fmla="*/ 65592 h 497386"/>
              <a:gd name="connsiteX9" fmla="*/ 91800 w 1641852"/>
              <a:gd name="connsiteY9" fmla="*/ 433127 h 497386"/>
              <a:gd name="connsiteX10" fmla="*/ 1582181 w 1641852"/>
              <a:gd name="connsiteY10" fmla="*/ 433127 h 497386"/>
              <a:gd name="connsiteX11" fmla="*/ 1641852 w 1641852"/>
              <a:gd name="connsiteY11" fmla="*/ 497386 h 497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41852" h="497386">
                <a:moveTo>
                  <a:pt x="1331" y="497386"/>
                </a:moveTo>
                <a:lnTo>
                  <a:pt x="1331" y="434308"/>
                </a:lnTo>
                <a:lnTo>
                  <a:pt x="0" y="432881"/>
                </a:lnTo>
                <a:lnTo>
                  <a:pt x="464208" y="0"/>
                </a:lnTo>
                <a:lnTo>
                  <a:pt x="465967" y="1886"/>
                </a:lnTo>
                <a:lnTo>
                  <a:pt x="465967" y="1333"/>
                </a:lnTo>
                <a:lnTo>
                  <a:pt x="1181221" y="1333"/>
                </a:lnTo>
                <a:lnTo>
                  <a:pt x="1240891" y="65592"/>
                </a:lnTo>
                <a:lnTo>
                  <a:pt x="485933" y="65592"/>
                </a:lnTo>
                <a:lnTo>
                  <a:pt x="91800" y="433127"/>
                </a:lnTo>
                <a:lnTo>
                  <a:pt x="1582181" y="433127"/>
                </a:lnTo>
                <a:lnTo>
                  <a:pt x="1641852" y="4973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0033915" y="2011125"/>
            <a:ext cx="1188564" cy="778182"/>
            <a:chOff x="9855508" y="2810122"/>
            <a:chExt cx="1188564" cy="778182"/>
          </a:xfrm>
        </p:grpSpPr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 userDrawn="1"/>
          </p:nvSpPr>
          <p:spPr>
            <a:xfrm rot="2604847" flipH="1">
              <a:off x="9855508" y="2904487"/>
              <a:ext cx="1188564" cy="683817"/>
            </a:xfrm>
            <a:prstGeom prst="triangle">
              <a:avLst/>
            </a:prstGeom>
            <a:solidFill>
              <a:srgbClr val="F284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6C1DF4D5-8C06-47A7-80C0-39DE2A9EB056}"/>
                </a:ext>
              </a:extLst>
            </p:cNvPr>
            <p:cNvSpPr/>
            <p:nvPr userDrawn="1"/>
          </p:nvSpPr>
          <p:spPr>
            <a:xfrm rot="2650492" flipH="1">
              <a:off x="9876790" y="2810122"/>
              <a:ext cx="778823" cy="44808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2260195A-A230-463A-A4CA-15B8B5AAAFB8}"/>
              </a:ext>
            </a:extLst>
          </p:cNvPr>
          <p:cNvSpPr/>
          <p:nvPr userDrawn="1"/>
        </p:nvSpPr>
        <p:spPr>
          <a:xfrm rot="5400000" flipH="1">
            <a:off x="1794455" y="3193602"/>
            <a:ext cx="778772" cy="448051"/>
          </a:xfrm>
          <a:prstGeom prst="triangle">
            <a:avLst/>
          </a:prstGeom>
          <a:pattFill prst="narHorz">
            <a:fgClr>
              <a:schemeClr val="bg1"/>
            </a:fgClr>
            <a:bgClr>
              <a:srgbClr val="ED396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21" name="Freeform: Shape 74">
            <a:extLst>
              <a:ext uri="{FF2B5EF4-FFF2-40B4-BE49-F238E27FC236}">
                <a16:creationId xmlns:a16="http://schemas.microsoft.com/office/drawing/2014/main" id="{E40559D6-767D-4C4E-B407-5D6B0D233F1B}"/>
              </a:ext>
            </a:extLst>
          </p:cNvPr>
          <p:cNvSpPr/>
          <p:nvPr userDrawn="1"/>
        </p:nvSpPr>
        <p:spPr>
          <a:xfrm rot="3118019" flipH="1">
            <a:off x="1649869" y="1889829"/>
            <a:ext cx="1036392" cy="313967"/>
          </a:xfrm>
          <a:custGeom>
            <a:avLst/>
            <a:gdLst>
              <a:gd name="connsiteX0" fmla="*/ 1331 w 1641852"/>
              <a:gd name="connsiteY0" fmla="*/ 497386 h 497386"/>
              <a:gd name="connsiteX1" fmla="*/ 1331 w 1641852"/>
              <a:gd name="connsiteY1" fmla="*/ 434308 h 497386"/>
              <a:gd name="connsiteX2" fmla="*/ 0 w 1641852"/>
              <a:gd name="connsiteY2" fmla="*/ 432881 h 497386"/>
              <a:gd name="connsiteX3" fmla="*/ 464208 w 1641852"/>
              <a:gd name="connsiteY3" fmla="*/ 0 h 497386"/>
              <a:gd name="connsiteX4" fmla="*/ 465967 w 1641852"/>
              <a:gd name="connsiteY4" fmla="*/ 1886 h 497386"/>
              <a:gd name="connsiteX5" fmla="*/ 465967 w 1641852"/>
              <a:gd name="connsiteY5" fmla="*/ 1333 h 497386"/>
              <a:gd name="connsiteX6" fmla="*/ 1181221 w 1641852"/>
              <a:gd name="connsiteY6" fmla="*/ 1333 h 497386"/>
              <a:gd name="connsiteX7" fmla="*/ 1240891 w 1641852"/>
              <a:gd name="connsiteY7" fmla="*/ 65592 h 497386"/>
              <a:gd name="connsiteX8" fmla="*/ 485933 w 1641852"/>
              <a:gd name="connsiteY8" fmla="*/ 65592 h 497386"/>
              <a:gd name="connsiteX9" fmla="*/ 91800 w 1641852"/>
              <a:gd name="connsiteY9" fmla="*/ 433127 h 497386"/>
              <a:gd name="connsiteX10" fmla="*/ 1582181 w 1641852"/>
              <a:gd name="connsiteY10" fmla="*/ 433127 h 497386"/>
              <a:gd name="connsiteX11" fmla="*/ 1641852 w 1641852"/>
              <a:gd name="connsiteY11" fmla="*/ 497386 h 497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41852" h="497386">
                <a:moveTo>
                  <a:pt x="1331" y="497386"/>
                </a:moveTo>
                <a:lnTo>
                  <a:pt x="1331" y="434308"/>
                </a:lnTo>
                <a:lnTo>
                  <a:pt x="0" y="432881"/>
                </a:lnTo>
                <a:lnTo>
                  <a:pt x="464208" y="0"/>
                </a:lnTo>
                <a:lnTo>
                  <a:pt x="465967" y="1886"/>
                </a:lnTo>
                <a:lnTo>
                  <a:pt x="465967" y="1333"/>
                </a:lnTo>
                <a:lnTo>
                  <a:pt x="1181221" y="1333"/>
                </a:lnTo>
                <a:lnTo>
                  <a:pt x="1240891" y="65592"/>
                </a:lnTo>
                <a:lnTo>
                  <a:pt x="485933" y="65592"/>
                </a:lnTo>
                <a:lnTo>
                  <a:pt x="91800" y="433127"/>
                </a:lnTo>
                <a:lnTo>
                  <a:pt x="1582181" y="433127"/>
                </a:lnTo>
                <a:lnTo>
                  <a:pt x="1641852" y="4973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flipH="1">
            <a:off x="9893803" y="1466887"/>
            <a:ext cx="2298618" cy="435428"/>
          </a:xfrm>
          <a:custGeom>
            <a:avLst/>
            <a:gdLst>
              <a:gd name="connsiteX0" fmla="*/ 2298618 w 2298618"/>
              <a:gd name="connsiteY0" fmla="*/ 0 h 435428"/>
              <a:gd name="connsiteX1" fmla="*/ 0 w 2298618"/>
              <a:gd name="connsiteY1" fmla="*/ 0 h 435428"/>
              <a:gd name="connsiteX2" fmla="*/ 0 w 2298618"/>
              <a:gd name="connsiteY2" fmla="*/ 435428 h 435428"/>
              <a:gd name="connsiteX3" fmla="*/ 1917318 w 2298618"/>
              <a:gd name="connsiteY3" fmla="*/ 435428 h 435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8618" h="435428">
                <a:moveTo>
                  <a:pt x="2298618" y="0"/>
                </a:moveTo>
                <a:lnTo>
                  <a:pt x="0" y="0"/>
                </a:lnTo>
                <a:lnTo>
                  <a:pt x="0" y="435428"/>
                </a:lnTo>
                <a:lnTo>
                  <a:pt x="1917318" y="435428"/>
                </a:lnTo>
                <a:close/>
              </a:path>
            </a:pathLst>
          </a:cu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4103408" y="-24579"/>
            <a:ext cx="3985184" cy="1502376"/>
            <a:chOff x="4155405" y="-24579"/>
            <a:chExt cx="3985184" cy="1502376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8171585F-F935-402F-A8C8-1C7619322AD2}"/>
                </a:ext>
              </a:extLst>
            </p:cNvPr>
            <p:cNvSpPr/>
            <p:nvPr userDrawn="1"/>
          </p:nvSpPr>
          <p:spPr>
            <a:xfrm rot="10800000">
              <a:off x="4155405" y="-24576"/>
              <a:ext cx="3128639" cy="1502373"/>
            </a:xfrm>
            <a:prstGeom prst="triangle">
              <a:avLst/>
            </a:prstGeom>
            <a:solidFill>
              <a:srgbClr val="00B0F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PK" dirty="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FAC3B50E-1040-4613-B737-7827814DA77E}"/>
                </a:ext>
              </a:extLst>
            </p:cNvPr>
            <p:cNvSpPr/>
            <p:nvPr userDrawn="1"/>
          </p:nvSpPr>
          <p:spPr>
            <a:xfrm rot="10800000">
              <a:off x="5998237" y="-24579"/>
              <a:ext cx="2142352" cy="994517"/>
            </a:xfrm>
            <a:prstGeom prst="triangle">
              <a:avLst/>
            </a:prstGeom>
            <a:solidFill>
              <a:srgbClr val="0070C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 rot="10800000">
            <a:off x="4293988" y="5499317"/>
            <a:ext cx="3604025" cy="1358683"/>
            <a:chOff x="4307805" y="127821"/>
            <a:chExt cx="3985184" cy="1502376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8171585F-F935-402F-A8C8-1C7619322AD2}"/>
                </a:ext>
              </a:extLst>
            </p:cNvPr>
            <p:cNvSpPr/>
            <p:nvPr userDrawn="1"/>
          </p:nvSpPr>
          <p:spPr>
            <a:xfrm rot="10800000">
              <a:off x="4307805" y="127824"/>
              <a:ext cx="3128639" cy="1502373"/>
            </a:xfrm>
            <a:prstGeom prst="triangle">
              <a:avLst/>
            </a:prstGeom>
            <a:solidFill>
              <a:srgbClr val="00B0F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PK" dirty="0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FAC3B50E-1040-4613-B737-7827814DA77E}"/>
                </a:ext>
              </a:extLst>
            </p:cNvPr>
            <p:cNvSpPr/>
            <p:nvPr userDrawn="1"/>
          </p:nvSpPr>
          <p:spPr>
            <a:xfrm rot="10800000">
              <a:off x="6150637" y="127821"/>
              <a:ext cx="2142352" cy="994517"/>
            </a:xfrm>
            <a:prstGeom prst="triangle">
              <a:avLst/>
            </a:prstGeom>
            <a:solidFill>
              <a:srgbClr val="0070C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</p:grpSp>
      <p:cxnSp>
        <p:nvCxnSpPr>
          <p:cNvPr id="28" name="Straight Connector 27"/>
          <p:cNvCxnSpPr/>
          <p:nvPr userDrawn="1"/>
        </p:nvCxnSpPr>
        <p:spPr>
          <a:xfrm flipV="1">
            <a:off x="9272962" y="2960050"/>
            <a:ext cx="1938680" cy="241558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Shape 47"/>
          <p:cNvSpPr txBox="1">
            <a:spLocks noGrp="1"/>
          </p:cNvSpPr>
          <p:nvPr>
            <p:ph type="title"/>
          </p:nvPr>
        </p:nvSpPr>
        <p:spPr>
          <a:xfrm>
            <a:off x="3710782" y="875761"/>
            <a:ext cx="4770436" cy="725714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defRPr sz="3600">
                <a:solidFill>
                  <a:srgbClr val="3F3F41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54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1 colum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10800000">
            <a:off x="0" y="7818"/>
            <a:ext cx="5715000" cy="2744344"/>
          </a:xfrm>
          <a:prstGeom prst="triangle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PK" dirty="0"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88387" y="3300079"/>
            <a:ext cx="4863648" cy="260985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88387" y="2042598"/>
            <a:ext cx="4863648" cy="847999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grpSp>
        <p:nvGrpSpPr>
          <p:cNvPr id="4" name="Group 3"/>
          <p:cNvGrpSpPr/>
          <p:nvPr userDrawn="1"/>
        </p:nvGrpSpPr>
        <p:grpSpPr>
          <a:xfrm flipH="1">
            <a:off x="0" y="-175596"/>
            <a:ext cx="6182474" cy="7317052"/>
            <a:chOff x="6009526" y="-175596"/>
            <a:chExt cx="6182474" cy="7317052"/>
          </a:xfrm>
        </p:grpSpPr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4B3F48EC-B63D-4177-9C3C-2EAFD40FF161}"/>
                </a:ext>
              </a:extLst>
            </p:cNvPr>
            <p:cNvSpPr/>
            <p:nvPr/>
          </p:nvSpPr>
          <p:spPr>
            <a:xfrm>
              <a:off x="6009526" y="0"/>
              <a:ext cx="6182474" cy="6858000"/>
            </a:xfrm>
            <a:prstGeom prst="parallelogram">
              <a:avLst>
                <a:gd name="adj" fmla="val 51179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6" name="Freeform: Shape 14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/>
          </p:nvSpPr>
          <p:spPr>
            <a:xfrm rot="17711480">
              <a:off x="7368297" y="5057104"/>
              <a:ext cx="3653071" cy="515633"/>
            </a:xfrm>
            <a:custGeom>
              <a:avLst/>
              <a:gdLst>
                <a:gd name="connsiteX0" fmla="*/ 3653071 w 3653071"/>
                <a:gd name="connsiteY0" fmla="*/ 0 h 515633"/>
                <a:gd name="connsiteX1" fmla="*/ 3201536 w 3653071"/>
                <a:gd name="connsiteY1" fmla="*/ 515633 h 515633"/>
                <a:gd name="connsiteX2" fmla="*/ 242543 w 3653071"/>
                <a:gd name="connsiteY2" fmla="*/ 515633 h 515633"/>
                <a:gd name="connsiteX3" fmla="*/ 0 w 3653071"/>
                <a:gd name="connsiteY3" fmla="*/ 0 h 51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071" h="515633">
                  <a:moveTo>
                    <a:pt x="3653071" y="0"/>
                  </a:moveTo>
                  <a:lnTo>
                    <a:pt x="3201536" y="515633"/>
                  </a:lnTo>
                  <a:lnTo>
                    <a:pt x="242543" y="51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7934178" y="3429000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4A15FCA8-6B9D-46DB-817B-7CE6E870F9A3}"/>
                </a:ext>
              </a:extLst>
            </p:cNvPr>
            <p:cNvSpPr/>
            <p:nvPr/>
          </p:nvSpPr>
          <p:spPr>
            <a:xfrm rot="17638583">
              <a:off x="8450622" y="439551"/>
              <a:ext cx="1727680" cy="497386"/>
            </a:xfrm>
            <a:custGeom>
              <a:avLst/>
              <a:gdLst>
                <a:gd name="connsiteX0" fmla="*/ 1507068 w 1727680"/>
                <a:gd name="connsiteY0" fmla="*/ 1333 h 497386"/>
                <a:gd name="connsiteX1" fmla="*/ 1535646 w 1727680"/>
                <a:gd name="connsiteY1" fmla="*/ 65592 h 497386"/>
                <a:gd name="connsiteX2" fmla="*/ 485933 w 1727680"/>
                <a:gd name="connsiteY2" fmla="*/ 65592 h 497386"/>
                <a:gd name="connsiteX3" fmla="*/ 91800 w 1727680"/>
                <a:gd name="connsiteY3" fmla="*/ 433127 h 497386"/>
                <a:gd name="connsiteX4" fmla="*/ 1699102 w 1727680"/>
                <a:gd name="connsiteY4" fmla="*/ 433128 h 497386"/>
                <a:gd name="connsiteX5" fmla="*/ 1727680 w 1727680"/>
                <a:gd name="connsiteY5" fmla="*/ 497386 h 497386"/>
                <a:gd name="connsiteX6" fmla="*/ 1331 w 1727680"/>
                <a:gd name="connsiteY6" fmla="*/ 497386 h 497386"/>
                <a:gd name="connsiteX7" fmla="*/ 1331 w 1727680"/>
                <a:gd name="connsiteY7" fmla="*/ 434308 h 497386"/>
                <a:gd name="connsiteX8" fmla="*/ 0 w 1727680"/>
                <a:gd name="connsiteY8" fmla="*/ 432881 h 497386"/>
                <a:gd name="connsiteX9" fmla="*/ 464208 w 1727680"/>
                <a:gd name="connsiteY9" fmla="*/ 0 h 497386"/>
                <a:gd name="connsiteX10" fmla="*/ 465967 w 1727680"/>
                <a:gd name="connsiteY10" fmla="*/ 1886 h 497386"/>
                <a:gd name="connsiteX11" fmla="*/ 465967 w 1727680"/>
                <a:gd name="connsiteY11" fmla="*/ 1333 h 49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7680" h="497386">
                  <a:moveTo>
                    <a:pt x="1507068" y="1333"/>
                  </a:moveTo>
                  <a:lnTo>
                    <a:pt x="1535646" y="65592"/>
                  </a:lnTo>
                  <a:lnTo>
                    <a:pt x="485933" y="65592"/>
                  </a:lnTo>
                  <a:lnTo>
                    <a:pt x="91800" y="433127"/>
                  </a:lnTo>
                  <a:lnTo>
                    <a:pt x="1699102" y="433128"/>
                  </a:lnTo>
                  <a:lnTo>
                    <a:pt x="1727680" y="497386"/>
                  </a:lnTo>
                  <a:lnTo>
                    <a:pt x="1331" y="497386"/>
                  </a:lnTo>
                  <a:lnTo>
                    <a:pt x="1331" y="434308"/>
                  </a:lnTo>
                  <a:lnTo>
                    <a:pt x="0" y="432881"/>
                  </a:lnTo>
                  <a:lnTo>
                    <a:pt x="464208" y="0"/>
                  </a:lnTo>
                  <a:lnTo>
                    <a:pt x="465967" y="1886"/>
                  </a:lnTo>
                  <a:lnTo>
                    <a:pt x="465967" y="1333"/>
                  </a:lnTo>
                  <a:close/>
                </a:path>
              </a:pathLst>
            </a:custGeom>
            <a:solidFill>
              <a:srgbClr val="ED39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5AB9491-AF79-4632-A3D0-17E3AC00D5BF}"/>
                </a:ext>
              </a:extLst>
            </p:cNvPr>
            <p:cNvSpPr/>
            <p:nvPr/>
          </p:nvSpPr>
          <p:spPr>
            <a:xfrm rot="17775483">
              <a:off x="5625979" y="5715183"/>
              <a:ext cx="2318399" cy="376256"/>
            </a:xfrm>
            <a:custGeom>
              <a:avLst/>
              <a:gdLst>
                <a:gd name="connsiteX0" fmla="*/ 2199305 w 2199305"/>
                <a:gd name="connsiteY0" fmla="*/ 0 h 356928"/>
                <a:gd name="connsiteX1" fmla="*/ 1707333 w 2199305"/>
                <a:gd name="connsiteY1" fmla="*/ 356928 h 356928"/>
                <a:gd name="connsiteX2" fmla="*/ 176080 w 2199305"/>
                <a:gd name="connsiteY2" fmla="*/ 356928 h 356928"/>
                <a:gd name="connsiteX3" fmla="*/ 0 w 2199305"/>
                <a:gd name="connsiteY3" fmla="*/ 0 h 35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305" h="356928">
                  <a:moveTo>
                    <a:pt x="2199305" y="0"/>
                  </a:moveTo>
                  <a:lnTo>
                    <a:pt x="1707333" y="356928"/>
                  </a:lnTo>
                  <a:lnTo>
                    <a:pt x="176080" y="356928"/>
                  </a:lnTo>
                  <a:lnTo>
                    <a:pt x="0" y="0"/>
                  </a:lnTo>
                  <a:close/>
                </a:path>
              </a:pathLst>
            </a:custGeom>
            <a:pattFill prst="ltDnDiag">
              <a:fgClr>
                <a:schemeClr val="bg1"/>
              </a:fgClr>
              <a:bgClr>
                <a:srgbClr val="E74749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8686627" y="3411183"/>
              <a:ext cx="702049" cy="403910"/>
            </a:xfrm>
            <a:prstGeom prst="triangle">
              <a:avLst/>
            </a:prstGeom>
            <a:solidFill>
              <a:srgbClr val="F284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192408" y="3407102"/>
              <a:ext cx="1255744" cy="674192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126261" y="2993470"/>
              <a:ext cx="1514017" cy="871061"/>
            </a:xfrm>
            <a:prstGeom prst="triangle">
              <a:avLst/>
            </a:pr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9515005" y="4834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FE7D2F6-16A8-453F-965C-DDB50DE6FFA1}"/>
                </a:ext>
              </a:extLst>
            </p:cNvPr>
            <p:cNvSpPr/>
            <p:nvPr/>
          </p:nvSpPr>
          <p:spPr>
            <a:xfrm rot="17695016">
              <a:off x="8927837" y="1230588"/>
              <a:ext cx="2826946" cy="1626429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85CCDF1-FD60-4A9C-9576-9D603F4864FA}"/>
                </a:ext>
              </a:extLst>
            </p:cNvPr>
            <p:cNvSpPr/>
            <p:nvPr/>
          </p:nvSpPr>
          <p:spPr>
            <a:xfrm rot="17695016">
              <a:off x="8463046" y="1645655"/>
              <a:ext cx="3485065" cy="2005066"/>
            </a:xfrm>
            <a:prstGeom prst="triangle">
              <a:avLst/>
            </a:prstGeom>
            <a:solidFill>
              <a:srgbClr val="ED39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53E501D-CDE3-4224-81F0-DAA4C2D22878}"/>
                </a:ext>
              </a:extLst>
            </p:cNvPr>
            <p:cNvSpPr/>
            <p:nvPr/>
          </p:nvSpPr>
          <p:spPr>
            <a:xfrm rot="17683657" flipV="1">
              <a:off x="9672112" y="655904"/>
              <a:ext cx="1779274" cy="214566"/>
            </a:xfrm>
            <a:custGeom>
              <a:avLst/>
              <a:gdLst>
                <a:gd name="connsiteX0" fmla="*/ 1680460 w 1779274"/>
                <a:gd name="connsiteY0" fmla="*/ 214566 h 214566"/>
                <a:gd name="connsiteX1" fmla="*/ 1779274 w 1779274"/>
                <a:gd name="connsiteY1" fmla="*/ 0 h 214566"/>
                <a:gd name="connsiteX2" fmla="*/ 202084 w 1779274"/>
                <a:gd name="connsiteY2" fmla="*/ 1 h 214566"/>
                <a:gd name="connsiteX3" fmla="*/ 0 w 1779274"/>
                <a:gd name="connsiteY3" fmla="*/ 214566 h 214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9274" h="214566">
                  <a:moveTo>
                    <a:pt x="1680460" y="214566"/>
                  </a:moveTo>
                  <a:lnTo>
                    <a:pt x="1779274" y="0"/>
                  </a:lnTo>
                  <a:lnTo>
                    <a:pt x="202084" y="1"/>
                  </a:lnTo>
                  <a:lnTo>
                    <a:pt x="0" y="214566"/>
                  </a:lnTo>
                  <a:close/>
                </a:path>
              </a:pathLst>
            </a:cu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7830062" y="2663532"/>
              <a:ext cx="702049" cy="403910"/>
            </a:xfrm>
            <a:prstGeom prst="triangle">
              <a:avLst/>
            </a:prstGeom>
            <a:solidFill>
              <a:srgbClr val="B57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8471696" y="0"/>
            <a:ext cx="3739354" cy="1409700"/>
            <a:chOff x="4155405" y="-24579"/>
            <a:chExt cx="3985184" cy="1502376"/>
          </a:xfrm>
        </p:grpSpPr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8171585F-F935-402F-A8C8-1C7619322AD2}"/>
                </a:ext>
              </a:extLst>
            </p:cNvPr>
            <p:cNvSpPr/>
            <p:nvPr userDrawn="1"/>
          </p:nvSpPr>
          <p:spPr>
            <a:xfrm rot="10800000">
              <a:off x="4155405" y="-24576"/>
              <a:ext cx="3128639" cy="1502373"/>
            </a:xfrm>
            <a:prstGeom prst="triangle">
              <a:avLst/>
            </a:prstGeom>
            <a:solidFill>
              <a:srgbClr val="00B0F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PK" dirty="0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FAC3B50E-1040-4613-B737-7827814DA77E}"/>
                </a:ext>
              </a:extLst>
            </p:cNvPr>
            <p:cNvSpPr/>
            <p:nvPr userDrawn="1"/>
          </p:nvSpPr>
          <p:spPr>
            <a:xfrm rot="10800000">
              <a:off x="5998237" y="-24579"/>
              <a:ext cx="2142352" cy="994517"/>
            </a:xfrm>
            <a:prstGeom prst="triangle">
              <a:avLst/>
            </a:prstGeom>
            <a:solidFill>
              <a:srgbClr val="0070C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 rot="16200000">
            <a:off x="-1182053" y="4283473"/>
            <a:ext cx="3739354" cy="1409700"/>
            <a:chOff x="4155405" y="-24579"/>
            <a:chExt cx="3985184" cy="1502376"/>
          </a:xfrm>
        </p:grpSpPr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8171585F-F935-402F-A8C8-1C7619322AD2}"/>
                </a:ext>
              </a:extLst>
            </p:cNvPr>
            <p:cNvSpPr/>
            <p:nvPr userDrawn="1"/>
          </p:nvSpPr>
          <p:spPr>
            <a:xfrm rot="10800000">
              <a:off x="4155405" y="-24576"/>
              <a:ext cx="3128639" cy="1502373"/>
            </a:xfrm>
            <a:prstGeom prst="triangle">
              <a:avLst/>
            </a:prstGeom>
            <a:solidFill>
              <a:srgbClr val="00B0F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PK" dirty="0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AC3B50E-1040-4613-B737-7827814DA77E}"/>
                </a:ext>
              </a:extLst>
            </p:cNvPr>
            <p:cNvSpPr/>
            <p:nvPr userDrawn="1"/>
          </p:nvSpPr>
          <p:spPr>
            <a:xfrm rot="10800000">
              <a:off x="5998237" y="-24579"/>
              <a:ext cx="2142352" cy="994517"/>
            </a:xfrm>
            <a:prstGeom prst="triangle">
              <a:avLst/>
            </a:prstGeom>
            <a:solidFill>
              <a:srgbClr val="0070C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</p:grpSp>
    </p:spTree>
    <p:extLst>
      <p:ext uri="{BB962C8B-B14F-4D97-AF65-F5344CB8AC3E}">
        <p14:creationId xmlns:p14="http://schemas.microsoft.com/office/powerpoint/2010/main" val="201792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1 colum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>
            <a:off x="6494890" y="4123100"/>
            <a:ext cx="5715000" cy="2744344"/>
          </a:xfrm>
          <a:prstGeom prst="triangle">
            <a:avLst/>
          </a:pr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PK" dirty="0"/>
          </a:p>
        </p:txBody>
      </p:sp>
      <p:sp>
        <p:nvSpPr>
          <p:cNvPr id="38" name="Shape 48"/>
          <p:cNvSpPr txBox="1">
            <a:spLocks noGrp="1"/>
          </p:cNvSpPr>
          <p:nvPr>
            <p:ph type="body" idx="11"/>
          </p:nvPr>
        </p:nvSpPr>
        <p:spPr>
          <a:xfrm>
            <a:off x="800100" y="3026305"/>
            <a:ext cx="4705349" cy="213769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defRPr sz="1800">
                <a:solidFill>
                  <a:srgbClr val="3F3F41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800100" y="1762052"/>
            <a:ext cx="4697354" cy="831256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defRPr sz="3200">
                <a:solidFill>
                  <a:srgbClr val="3F3F41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6009526" y="-175596"/>
            <a:ext cx="6182474" cy="7317052"/>
            <a:chOff x="6009526" y="-175596"/>
            <a:chExt cx="6182474" cy="7317052"/>
          </a:xfrm>
        </p:grpSpPr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4B3F48EC-B63D-4177-9C3C-2EAFD40FF161}"/>
                </a:ext>
              </a:extLst>
            </p:cNvPr>
            <p:cNvSpPr/>
            <p:nvPr/>
          </p:nvSpPr>
          <p:spPr>
            <a:xfrm>
              <a:off x="6009526" y="0"/>
              <a:ext cx="6182474" cy="6858000"/>
            </a:xfrm>
            <a:prstGeom prst="parallelogram">
              <a:avLst>
                <a:gd name="adj" fmla="val 51179"/>
              </a:avLst>
            </a:prstGeom>
            <a:solidFill>
              <a:srgbClr val="E747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6" name="Freeform: Shape 14">
              <a:extLst>
                <a:ext uri="{FF2B5EF4-FFF2-40B4-BE49-F238E27FC236}">
                  <a16:creationId xmlns:a16="http://schemas.microsoft.com/office/drawing/2014/main" id="{9ED03A4F-F460-4557-A1BB-747F237FE138}"/>
                </a:ext>
              </a:extLst>
            </p:cNvPr>
            <p:cNvSpPr/>
            <p:nvPr/>
          </p:nvSpPr>
          <p:spPr>
            <a:xfrm rot="17711480">
              <a:off x="7368297" y="5057104"/>
              <a:ext cx="3653071" cy="515633"/>
            </a:xfrm>
            <a:custGeom>
              <a:avLst/>
              <a:gdLst>
                <a:gd name="connsiteX0" fmla="*/ 3653071 w 3653071"/>
                <a:gd name="connsiteY0" fmla="*/ 0 h 515633"/>
                <a:gd name="connsiteX1" fmla="*/ 3201536 w 3653071"/>
                <a:gd name="connsiteY1" fmla="*/ 515633 h 515633"/>
                <a:gd name="connsiteX2" fmla="*/ 242543 w 3653071"/>
                <a:gd name="connsiteY2" fmla="*/ 515633 h 515633"/>
                <a:gd name="connsiteX3" fmla="*/ 0 w 3653071"/>
                <a:gd name="connsiteY3" fmla="*/ 0 h 5156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3071" h="515633">
                  <a:moveTo>
                    <a:pt x="3653071" y="0"/>
                  </a:moveTo>
                  <a:lnTo>
                    <a:pt x="3201536" y="515633"/>
                  </a:lnTo>
                  <a:lnTo>
                    <a:pt x="242543" y="51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7934178" y="3429000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4A15FCA8-6B9D-46DB-817B-7CE6E870F9A3}"/>
                </a:ext>
              </a:extLst>
            </p:cNvPr>
            <p:cNvSpPr/>
            <p:nvPr/>
          </p:nvSpPr>
          <p:spPr>
            <a:xfrm rot="17638583">
              <a:off x="8450622" y="439551"/>
              <a:ext cx="1727680" cy="497386"/>
            </a:xfrm>
            <a:custGeom>
              <a:avLst/>
              <a:gdLst>
                <a:gd name="connsiteX0" fmla="*/ 1507068 w 1727680"/>
                <a:gd name="connsiteY0" fmla="*/ 1333 h 497386"/>
                <a:gd name="connsiteX1" fmla="*/ 1535646 w 1727680"/>
                <a:gd name="connsiteY1" fmla="*/ 65592 h 497386"/>
                <a:gd name="connsiteX2" fmla="*/ 485933 w 1727680"/>
                <a:gd name="connsiteY2" fmla="*/ 65592 h 497386"/>
                <a:gd name="connsiteX3" fmla="*/ 91800 w 1727680"/>
                <a:gd name="connsiteY3" fmla="*/ 433127 h 497386"/>
                <a:gd name="connsiteX4" fmla="*/ 1699102 w 1727680"/>
                <a:gd name="connsiteY4" fmla="*/ 433128 h 497386"/>
                <a:gd name="connsiteX5" fmla="*/ 1727680 w 1727680"/>
                <a:gd name="connsiteY5" fmla="*/ 497386 h 497386"/>
                <a:gd name="connsiteX6" fmla="*/ 1331 w 1727680"/>
                <a:gd name="connsiteY6" fmla="*/ 497386 h 497386"/>
                <a:gd name="connsiteX7" fmla="*/ 1331 w 1727680"/>
                <a:gd name="connsiteY7" fmla="*/ 434308 h 497386"/>
                <a:gd name="connsiteX8" fmla="*/ 0 w 1727680"/>
                <a:gd name="connsiteY8" fmla="*/ 432881 h 497386"/>
                <a:gd name="connsiteX9" fmla="*/ 464208 w 1727680"/>
                <a:gd name="connsiteY9" fmla="*/ 0 h 497386"/>
                <a:gd name="connsiteX10" fmla="*/ 465967 w 1727680"/>
                <a:gd name="connsiteY10" fmla="*/ 1886 h 497386"/>
                <a:gd name="connsiteX11" fmla="*/ 465967 w 1727680"/>
                <a:gd name="connsiteY11" fmla="*/ 1333 h 497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7680" h="497386">
                  <a:moveTo>
                    <a:pt x="1507068" y="1333"/>
                  </a:moveTo>
                  <a:lnTo>
                    <a:pt x="1535646" y="65592"/>
                  </a:lnTo>
                  <a:lnTo>
                    <a:pt x="485933" y="65592"/>
                  </a:lnTo>
                  <a:lnTo>
                    <a:pt x="91800" y="433127"/>
                  </a:lnTo>
                  <a:lnTo>
                    <a:pt x="1699102" y="433128"/>
                  </a:lnTo>
                  <a:lnTo>
                    <a:pt x="1727680" y="497386"/>
                  </a:lnTo>
                  <a:lnTo>
                    <a:pt x="1331" y="497386"/>
                  </a:lnTo>
                  <a:lnTo>
                    <a:pt x="1331" y="434308"/>
                  </a:lnTo>
                  <a:lnTo>
                    <a:pt x="0" y="432881"/>
                  </a:lnTo>
                  <a:lnTo>
                    <a:pt x="464208" y="0"/>
                  </a:lnTo>
                  <a:lnTo>
                    <a:pt x="465967" y="1886"/>
                  </a:lnTo>
                  <a:lnTo>
                    <a:pt x="465967" y="133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F5AB9491-AF79-4632-A3D0-17E3AC00D5BF}"/>
                </a:ext>
              </a:extLst>
            </p:cNvPr>
            <p:cNvSpPr/>
            <p:nvPr/>
          </p:nvSpPr>
          <p:spPr>
            <a:xfrm rot="17775483">
              <a:off x="5625979" y="5715183"/>
              <a:ext cx="2318399" cy="376256"/>
            </a:xfrm>
            <a:custGeom>
              <a:avLst/>
              <a:gdLst>
                <a:gd name="connsiteX0" fmla="*/ 2199305 w 2199305"/>
                <a:gd name="connsiteY0" fmla="*/ 0 h 356928"/>
                <a:gd name="connsiteX1" fmla="*/ 1707333 w 2199305"/>
                <a:gd name="connsiteY1" fmla="*/ 356928 h 356928"/>
                <a:gd name="connsiteX2" fmla="*/ 176080 w 2199305"/>
                <a:gd name="connsiteY2" fmla="*/ 356928 h 356928"/>
                <a:gd name="connsiteX3" fmla="*/ 0 w 2199305"/>
                <a:gd name="connsiteY3" fmla="*/ 0 h 356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305" h="356928">
                  <a:moveTo>
                    <a:pt x="2199305" y="0"/>
                  </a:moveTo>
                  <a:lnTo>
                    <a:pt x="1707333" y="356928"/>
                  </a:lnTo>
                  <a:lnTo>
                    <a:pt x="176080" y="356928"/>
                  </a:lnTo>
                  <a:lnTo>
                    <a:pt x="0" y="0"/>
                  </a:lnTo>
                  <a:close/>
                </a:path>
              </a:pathLst>
            </a:custGeom>
            <a:pattFill prst="ltDnDiag">
              <a:fgClr>
                <a:schemeClr val="bg1"/>
              </a:fgClr>
              <a:bgClr>
                <a:srgbClr val="E74749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8763981" y="3438424"/>
              <a:ext cx="702049" cy="403910"/>
            </a:xfrm>
            <a:prstGeom prst="triangle">
              <a:avLst/>
            </a:prstGeom>
            <a:solidFill>
              <a:srgbClr val="F284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192408" y="3407102"/>
              <a:ext cx="1255744" cy="674192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7C49C97-1312-479D-81BF-8540B2C1FF02}"/>
                </a:ext>
              </a:extLst>
            </p:cNvPr>
            <p:cNvSpPr/>
            <p:nvPr/>
          </p:nvSpPr>
          <p:spPr>
            <a:xfrm rot="6871181">
              <a:off x="7126261" y="2993470"/>
              <a:ext cx="1514017" cy="871061"/>
            </a:xfrm>
            <a:prstGeom prst="triangle">
              <a:avLst/>
            </a:pr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2D2237B-3640-45AD-B509-7FD765EC448B}"/>
                </a:ext>
              </a:extLst>
            </p:cNvPr>
            <p:cNvCxnSpPr/>
            <p:nvPr/>
          </p:nvCxnSpPr>
          <p:spPr>
            <a:xfrm flipV="1">
              <a:off x="9515005" y="4834"/>
              <a:ext cx="1575582" cy="3429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FE7D2F6-16A8-453F-965C-DDB50DE6FFA1}"/>
                </a:ext>
              </a:extLst>
            </p:cNvPr>
            <p:cNvSpPr/>
            <p:nvPr/>
          </p:nvSpPr>
          <p:spPr>
            <a:xfrm rot="17695016">
              <a:off x="8927837" y="1230588"/>
              <a:ext cx="2826946" cy="1626429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85CCDF1-FD60-4A9C-9576-9D603F4864FA}"/>
                </a:ext>
              </a:extLst>
            </p:cNvPr>
            <p:cNvSpPr/>
            <p:nvPr/>
          </p:nvSpPr>
          <p:spPr>
            <a:xfrm rot="17695016">
              <a:off x="8463046" y="1645655"/>
              <a:ext cx="3485065" cy="200506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53E501D-CDE3-4224-81F0-DAA4C2D22878}"/>
                </a:ext>
              </a:extLst>
            </p:cNvPr>
            <p:cNvSpPr/>
            <p:nvPr/>
          </p:nvSpPr>
          <p:spPr>
            <a:xfrm rot="17683657" flipV="1">
              <a:off x="9672112" y="655904"/>
              <a:ext cx="1779274" cy="214566"/>
            </a:xfrm>
            <a:custGeom>
              <a:avLst/>
              <a:gdLst>
                <a:gd name="connsiteX0" fmla="*/ 1680460 w 1779274"/>
                <a:gd name="connsiteY0" fmla="*/ 214566 h 214566"/>
                <a:gd name="connsiteX1" fmla="*/ 1779274 w 1779274"/>
                <a:gd name="connsiteY1" fmla="*/ 0 h 214566"/>
                <a:gd name="connsiteX2" fmla="*/ 202084 w 1779274"/>
                <a:gd name="connsiteY2" fmla="*/ 1 h 214566"/>
                <a:gd name="connsiteX3" fmla="*/ 0 w 1779274"/>
                <a:gd name="connsiteY3" fmla="*/ 214566 h 214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79274" h="214566">
                  <a:moveTo>
                    <a:pt x="1680460" y="214566"/>
                  </a:moveTo>
                  <a:lnTo>
                    <a:pt x="1779274" y="0"/>
                  </a:lnTo>
                  <a:lnTo>
                    <a:pt x="202084" y="1"/>
                  </a:lnTo>
                  <a:lnTo>
                    <a:pt x="0" y="214566"/>
                  </a:lnTo>
                  <a:close/>
                </a:path>
              </a:pathLst>
            </a:cu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/>
          </p:nvSpPr>
          <p:spPr>
            <a:xfrm rot="17712815">
              <a:off x="7830062" y="2663532"/>
              <a:ext cx="702049" cy="403910"/>
            </a:xfrm>
            <a:prstGeom prst="triangle">
              <a:avLst/>
            </a:prstGeom>
            <a:solidFill>
              <a:srgbClr val="B572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1069114" y="0"/>
            <a:ext cx="3739354" cy="1409700"/>
            <a:chOff x="4155405" y="-24579"/>
            <a:chExt cx="3985184" cy="1502376"/>
          </a:xfrm>
        </p:grpSpPr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8171585F-F935-402F-A8C8-1C7619322AD2}"/>
                </a:ext>
              </a:extLst>
            </p:cNvPr>
            <p:cNvSpPr/>
            <p:nvPr userDrawn="1"/>
          </p:nvSpPr>
          <p:spPr>
            <a:xfrm rot="10800000">
              <a:off x="4155405" y="-24576"/>
              <a:ext cx="3128639" cy="1502373"/>
            </a:xfrm>
            <a:prstGeom prst="triangle">
              <a:avLst/>
            </a:prstGeom>
            <a:solidFill>
              <a:srgbClr val="00B0F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PK" dirty="0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FAC3B50E-1040-4613-B737-7827814DA77E}"/>
                </a:ext>
              </a:extLst>
            </p:cNvPr>
            <p:cNvSpPr/>
            <p:nvPr userDrawn="1"/>
          </p:nvSpPr>
          <p:spPr>
            <a:xfrm rot="10800000">
              <a:off x="5998237" y="-24579"/>
              <a:ext cx="2142352" cy="994517"/>
            </a:xfrm>
            <a:prstGeom prst="triangle">
              <a:avLst/>
            </a:prstGeom>
            <a:solidFill>
              <a:srgbClr val="0070C0">
                <a:alpha val="1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</p:grpSp>
    </p:spTree>
    <p:extLst>
      <p:ext uri="{BB962C8B-B14F-4D97-AF65-F5344CB8AC3E}">
        <p14:creationId xmlns:p14="http://schemas.microsoft.com/office/powerpoint/2010/main" val="407588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5400000">
            <a:off x="-162038" y="148320"/>
            <a:ext cx="6871721" cy="6547646"/>
          </a:xfrm>
          <a:custGeom>
            <a:avLst/>
            <a:gdLst>
              <a:gd name="connsiteX0" fmla="*/ 0 w 6909819"/>
              <a:gd name="connsiteY0" fmla="*/ 6547646 h 6547646"/>
              <a:gd name="connsiteX1" fmla="*/ 6817625 w 6909819"/>
              <a:gd name="connsiteY1" fmla="*/ 0 h 6547646"/>
              <a:gd name="connsiteX2" fmla="*/ 6909819 w 6909819"/>
              <a:gd name="connsiteY2" fmla="*/ 88543 h 6547646"/>
              <a:gd name="connsiteX3" fmla="*/ 6909819 w 6909819"/>
              <a:gd name="connsiteY3" fmla="*/ 6547646 h 6547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09819" h="6547646">
                <a:moveTo>
                  <a:pt x="0" y="6547646"/>
                </a:moveTo>
                <a:lnTo>
                  <a:pt x="6817625" y="0"/>
                </a:lnTo>
                <a:lnTo>
                  <a:pt x="6909819" y="88543"/>
                </a:lnTo>
                <a:lnTo>
                  <a:pt x="6909819" y="6547646"/>
                </a:lnTo>
                <a:close/>
              </a:path>
            </a:pathLst>
          </a:cu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en-PK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DD473A6E-A397-4CB3-89BC-B7285A6836F2}"/>
              </a:ext>
            </a:extLst>
          </p:cNvPr>
          <p:cNvSpPr/>
          <p:nvPr userDrawn="1"/>
        </p:nvSpPr>
        <p:spPr>
          <a:xfrm rot="16200000" flipH="1">
            <a:off x="6838221" y="377275"/>
            <a:ext cx="5726602" cy="4972052"/>
          </a:xfrm>
          <a:custGeom>
            <a:avLst/>
            <a:gdLst>
              <a:gd name="connsiteX0" fmla="*/ 0 w 5726602"/>
              <a:gd name="connsiteY0" fmla="*/ 3354659 h 4972052"/>
              <a:gd name="connsiteX1" fmla="*/ 0 w 5726602"/>
              <a:gd name="connsiteY1" fmla="*/ 4972052 h 4972052"/>
              <a:gd name="connsiteX2" fmla="*/ 5726602 w 5726602"/>
              <a:gd name="connsiteY2" fmla="*/ 4972051 h 4972052"/>
              <a:gd name="connsiteX3" fmla="*/ 2307129 w 5726602"/>
              <a:gd name="connsiteY3" fmla="*/ 0 h 497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6602" h="4972052">
                <a:moveTo>
                  <a:pt x="0" y="3354659"/>
                </a:moveTo>
                <a:lnTo>
                  <a:pt x="0" y="4972052"/>
                </a:lnTo>
                <a:lnTo>
                  <a:pt x="5726602" y="4972051"/>
                </a:lnTo>
                <a:lnTo>
                  <a:pt x="2307129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 dirty="0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4A15FCA8-6B9D-46DB-817B-7CE6E870F9A3}"/>
              </a:ext>
            </a:extLst>
          </p:cNvPr>
          <p:cNvSpPr/>
          <p:nvPr userDrawn="1"/>
        </p:nvSpPr>
        <p:spPr>
          <a:xfrm rot="13529272" flipH="1" flipV="1">
            <a:off x="8707174" y="645452"/>
            <a:ext cx="2102480" cy="605288"/>
          </a:xfrm>
          <a:custGeom>
            <a:avLst/>
            <a:gdLst>
              <a:gd name="connsiteX0" fmla="*/ 1507068 w 1727680"/>
              <a:gd name="connsiteY0" fmla="*/ 1333 h 497386"/>
              <a:gd name="connsiteX1" fmla="*/ 1535646 w 1727680"/>
              <a:gd name="connsiteY1" fmla="*/ 65592 h 497386"/>
              <a:gd name="connsiteX2" fmla="*/ 485933 w 1727680"/>
              <a:gd name="connsiteY2" fmla="*/ 65592 h 497386"/>
              <a:gd name="connsiteX3" fmla="*/ 91800 w 1727680"/>
              <a:gd name="connsiteY3" fmla="*/ 433127 h 497386"/>
              <a:gd name="connsiteX4" fmla="*/ 1699102 w 1727680"/>
              <a:gd name="connsiteY4" fmla="*/ 433128 h 497386"/>
              <a:gd name="connsiteX5" fmla="*/ 1727680 w 1727680"/>
              <a:gd name="connsiteY5" fmla="*/ 497386 h 497386"/>
              <a:gd name="connsiteX6" fmla="*/ 1331 w 1727680"/>
              <a:gd name="connsiteY6" fmla="*/ 497386 h 497386"/>
              <a:gd name="connsiteX7" fmla="*/ 1331 w 1727680"/>
              <a:gd name="connsiteY7" fmla="*/ 434308 h 497386"/>
              <a:gd name="connsiteX8" fmla="*/ 0 w 1727680"/>
              <a:gd name="connsiteY8" fmla="*/ 432881 h 497386"/>
              <a:gd name="connsiteX9" fmla="*/ 464208 w 1727680"/>
              <a:gd name="connsiteY9" fmla="*/ 0 h 497386"/>
              <a:gd name="connsiteX10" fmla="*/ 465967 w 1727680"/>
              <a:gd name="connsiteY10" fmla="*/ 1886 h 497386"/>
              <a:gd name="connsiteX11" fmla="*/ 465967 w 1727680"/>
              <a:gd name="connsiteY11" fmla="*/ 1333 h 497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27680" h="497386">
                <a:moveTo>
                  <a:pt x="1507068" y="1333"/>
                </a:moveTo>
                <a:lnTo>
                  <a:pt x="1535646" y="65592"/>
                </a:lnTo>
                <a:lnTo>
                  <a:pt x="485933" y="65592"/>
                </a:lnTo>
                <a:lnTo>
                  <a:pt x="91800" y="433127"/>
                </a:lnTo>
                <a:lnTo>
                  <a:pt x="1699102" y="433128"/>
                </a:lnTo>
                <a:lnTo>
                  <a:pt x="1727680" y="497386"/>
                </a:lnTo>
                <a:lnTo>
                  <a:pt x="1331" y="497386"/>
                </a:lnTo>
                <a:lnTo>
                  <a:pt x="1331" y="434308"/>
                </a:lnTo>
                <a:lnTo>
                  <a:pt x="0" y="432881"/>
                </a:lnTo>
                <a:lnTo>
                  <a:pt x="464208" y="0"/>
                </a:lnTo>
                <a:lnTo>
                  <a:pt x="465967" y="1886"/>
                </a:lnTo>
                <a:lnTo>
                  <a:pt x="465967" y="1333"/>
                </a:lnTo>
                <a:close/>
              </a:path>
            </a:pathLst>
          </a:cu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10" name="Shape 48"/>
          <p:cNvSpPr txBox="1">
            <a:spLocks noGrp="1"/>
          </p:cNvSpPr>
          <p:nvPr>
            <p:ph type="body" idx="11"/>
          </p:nvPr>
        </p:nvSpPr>
        <p:spPr>
          <a:xfrm>
            <a:off x="645552" y="2693571"/>
            <a:ext cx="2930238" cy="3230872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1" name="Shape 48"/>
          <p:cNvSpPr txBox="1">
            <a:spLocks noGrp="1"/>
          </p:cNvSpPr>
          <p:nvPr>
            <p:ph type="body" idx="12"/>
          </p:nvPr>
        </p:nvSpPr>
        <p:spPr>
          <a:xfrm>
            <a:off x="3842407" y="2693571"/>
            <a:ext cx="2930238" cy="3230872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defRPr sz="18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3" name="Shape 47"/>
          <p:cNvSpPr txBox="1">
            <a:spLocks noGrp="1"/>
          </p:cNvSpPr>
          <p:nvPr>
            <p:ph type="title"/>
          </p:nvPr>
        </p:nvSpPr>
        <p:spPr>
          <a:xfrm>
            <a:off x="645552" y="1475872"/>
            <a:ext cx="6122641" cy="831256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defRPr sz="32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DD473A6E-A397-4CB3-89BC-B7285A6836F2}"/>
              </a:ext>
            </a:extLst>
          </p:cNvPr>
          <p:cNvSpPr/>
          <p:nvPr userDrawn="1"/>
        </p:nvSpPr>
        <p:spPr>
          <a:xfrm rot="16200000" flipH="1">
            <a:off x="6210297" y="876298"/>
            <a:ext cx="6858000" cy="5105405"/>
          </a:xfrm>
          <a:custGeom>
            <a:avLst/>
            <a:gdLst>
              <a:gd name="connsiteX0" fmla="*/ 0 w 6858000"/>
              <a:gd name="connsiteY0" fmla="*/ 5105405 h 5105405"/>
              <a:gd name="connsiteX1" fmla="*/ 6858000 w 6858000"/>
              <a:gd name="connsiteY1" fmla="*/ 5105404 h 5105405"/>
              <a:gd name="connsiteX2" fmla="*/ 6858000 w 6858000"/>
              <a:gd name="connsiteY2" fmla="*/ 3993336 h 5105405"/>
              <a:gd name="connsiteX3" fmla="*/ 3848100 w 6858000"/>
              <a:gd name="connsiteY3" fmla="*/ 0 h 510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105405">
                <a:moveTo>
                  <a:pt x="0" y="5105405"/>
                </a:moveTo>
                <a:lnTo>
                  <a:pt x="6858000" y="5105404"/>
                </a:lnTo>
                <a:lnTo>
                  <a:pt x="6858000" y="3993336"/>
                </a:lnTo>
                <a:lnTo>
                  <a:pt x="3848100" y="0"/>
                </a:lnTo>
                <a:close/>
              </a:path>
            </a:pathLst>
          </a:custGeom>
          <a:solidFill>
            <a:srgbClr val="ED3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DE13BBE-39B4-465B-BA3A-AA92A9396E83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9305660" y="2173258"/>
            <a:ext cx="2315360" cy="219431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C3D9E257-7C7C-4BAA-A6E9-4BBD63EC38CC}"/>
              </a:ext>
            </a:extLst>
          </p:cNvPr>
          <p:cNvSpPr/>
          <p:nvPr userDrawn="1"/>
        </p:nvSpPr>
        <p:spPr>
          <a:xfrm rot="16200000" flipH="1">
            <a:off x="7618874" y="4403393"/>
            <a:ext cx="2852041" cy="1640868"/>
          </a:xfrm>
          <a:prstGeom prst="triangle">
            <a:avLst/>
          </a:pr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F5AB9491-AF79-4632-A3D0-17E3AC00D5BF}"/>
              </a:ext>
            </a:extLst>
          </p:cNvPr>
          <p:cNvSpPr/>
          <p:nvPr userDrawn="1"/>
        </p:nvSpPr>
        <p:spPr>
          <a:xfrm rot="13023494" flipH="1">
            <a:off x="10373789" y="784801"/>
            <a:ext cx="2207001" cy="491317"/>
          </a:xfrm>
          <a:prstGeom prst="parallelogram">
            <a:avLst>
              <a:gd name="adj" fmla="val 79200"/>
            </a:avLst>
          </a:prstGeom>
          <a:pattFill prst="dkUpDiag">
            <a:fgClr>
              <a:srgbClr val="F284A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9677213" y="1937989"/>
            <a:ext cx="1203567" cy="813044"/>
            <a:chOff x="10494633" y="2836989"/>
            <a:chExt cx="1203567" cy="813044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260195A-A230-463A-A4CA-15B8B5AAAFB8}"/>
                </a:ext>
              </a:extLst>
            </p:cNvPr>
            <p:cNvSpPr/>
            <p:nvPr userDrawn="1"/>
          </p:nvSpPr>
          <p:spPr>
            <a:xfrm rot="2604847" flipH="1">
              <a:off x="10509636" y="2966216"/>
              <a:ext cx="1188564" cy="683817"/>
            </a:xfrm>
            <a:prstGeom prst="triangle">
              <a:avLst/>
            </a:prstGeom>
            <a:solidFill>
              <a:srgbClr val="F284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6C1DF4D5-8C06-47A7-80C0-39DE2A9EB056}"/>
                </a:ext>
              </a:extLst>
            </p:cNvPr>
            <p:cNvSpPr/>
            <p:nvPr userDrawn="1"/>
          </p:nvSpPr>
          <p:spPr>
            <a:xfrm rot="2650492" flipH="1">
              <a:off x="10494633" y="2836989"/>
              <a:ext cx="778823" cy="448080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rot="13254014" flipH="1">
            <a:off x="7905634" y="5842900"/>
            <a:ext cx="1821194" cy="220426"/>
          </a:xfrm>
          <a:prstGeom prst="parallelogram">
            <a:avLst>
              <a:gd name="adj" fmla="val 87569"/>
            </a:avLst>
          </a:pr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E13BBE-39B4-465B-BA3A-AA92A9396E83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9197294" y="2255641"/>
            <a:ext cx="2552628" cy="241918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DE13BBE-39B4-465B-BA3A-AA92A9396E83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9100512" y="2333751"/>
            <a:ext cx="2777822" cy="263260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5400000">
            <a:off x="631620" y="168133"/>
            <a:ext cx="6883911" cy="6547646"/>
          </a:xfrm>
          <a:custGeom>
            <a:avLst/>
            <a:gdLst>
              <a:gd name="connsiteX0" fmla="*/ 0 w 6883911"/>
              <a:gd name="connsiteY0" fmla="*/ 6547646 h 6547646"/>
              <a:gd name="connsiteX1" fmla="*/ 0 w 6883911"/>
              <a:gd name="connsiteY1" fmla="*/ 5976951 h 6547646"/>
              <a:gd name="connsiteX2" fmla="*/ 6783421 w 6883911"/>
              <a:gd name="connsiteY2" fmla="*/ 0 h 6547646"/>
              <a:gd name="connsiteX3" fmla="*/ 6883911 w 6883911"/>
              <a:gd name="connsiteY3" fmla="*/ 88543 h 6547646"/>
              <a:gd name="connsiteX4" fmla="*/ 6883911 w 6883911"/>
              <a:gd name="connsiteY4" fmla="*/ 6547646 h 6547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83911" h="6547646">
                <a:moveTo>
                  <a:pt x="0" y="6547646"/>
                </a:moveTo>
                <a:lnTo>
                  <a:pt x="0" y="5976951"/>
                </a:lnTo>
                <a:lnTo>
                  <a:pt x="6783421" y="0"/>
                </a:lnTo>
                <a:lnTo>
                  <a:pt x="6883911" y="88543"/>
                </a:lnTo>
                <a:lnTo>
                  <a:pt x="6883911" y="6547646"/>
                </a:lnTo>
                <a:close/>
              </a:path>
            </a:pathLst>
          </a:cu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71772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16200000">
            <a:off x="6202504" y="138796"/>
            <a:ext cx="6134105" cy="5856506"/>
          </a:xfrm>
          <a:custGeom>
            <a:avLst/>
            <a:gdLst>
              <a:gd name="connsiteX0" fmla="*/ 0 w 6909819"/>
              <a:gd name="connsiteY0" fmla="*/ 6547646 h 6547646"/>
              <a:gd name="connsiteX1" fmla="*/ 6817625 w 6909819"/>
              <a:gd name="connsiteY1" fmla="*/ 0 h 6547646"/>
              <a:gd name="connsiteX2" fmla="*/ 6909819 w 6909819"/>
              <a:gd name="connsiteY2" fmla="*/ 88543 h 6547646"/>
              <a:gd name="connsiteX3" fmla="*/ 6909819 w 6909819"/>
              <a:gd name="connsiteY3" fmla="*/ 6547646 h 6547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09819" h="6547646">
                <a:moveTo>
                  <a:pt x="0" y="6547646"/>
                </a:moveTo>
                <a:lnTo>
                  <a:pt x="6817625" y="0"/>
                </a:lnTo>
                <a:lnTo>
                  <a:pt x="6909819" y="88543"/>
                </a:lnTo>
                <a:lnTo>
                  <a:pt x="6909819" y="6547646"/>
                </a:lnTo>
                <a:close/>
              </a:path>
            </a:pathLst>
          </a:cu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en-PK" dirty="0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5400000">
            <a:off x="-141386" y="750989"/>
            <a:ext cx="6248401" cy="5965630"/>
          </a:xfrm>
          <a:custGeom>
            <a:avLst/>
            <a:gdLst>
              <a:gd name="connsiteX0" fmla="*/ 0 w 6909819"/>
              <a:gd name="connsiteY0" fmla="*/ 6547646 h 6547646"/>
              <a:gd name="connsiteX1" fmla="*/ 6817625 w 6909819"/>
              <a:gd name="connsiteY1" fmla="*/ 0 h 6547646"/>
              <a:gd name="connsiteX2" fmla="*/ 6909819 w 6909819"/>
              <a:gd name="connsiteY2" fmla="*/ 88543 h 6547646"/>
              <a:gd name="connsiteX3" fmla="*/ 6909819 w 6909819"/>
              <a:gd name="connsiteY3" fmla="*/ 6547646 h 6547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09819" h="6547646">
                <a:moveTo>
                  <a:pt x="0" y="6547646"/>
                </a:moveTo>
                <a:lnTo>
                  <a:pt x="6817625" y="0"/>
                </a:lnTo>
                <a:lnTo>
                  <a:pt x="6909819" y="88543"/>
                </a:lnTo>
                <a:lnTo>
                  <a:pt x="6909819" y="6547646"/>
                </a:lnTo>
                <a:close/>
              </a:path>
            </a:pathLst>
          </a:cu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en-PK" dirty="0"/>
          </a:p>
        </p:txBody>
      </p:sp>
      <p:sp>
        <p:nvSpPr>
          <p:cNvPr id="2" name="Rectangle 1"/>
          <p:cNvSpPr/>
          <p:nvPr userDrawn="1"/>
        </p:nvSpPr>
        <p:spPr>
          <a:xfrm>
            <a:off x="2247900" y="0"/>
            <a:ext cx="7696200" cy="6858000"/>
          </a:xfrm>
          <a:prstGeom prst="rect">
            <a:avLst/>
          </a:pr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hape 79"/>
          <p:cNvSpPr txBox="1">
            <a:spLocks noGrp="1"/>
          </p:cNvSpPr>
          <p:nvPr>
            <p:ph type="body" idx="15"/>
          </p:nvPr>
        </p:nvSpPr>
        <p:spPr>
          <a:xfrm>
            <a:off x="2946094" y="2562190"/>
            <a:ext cx="2906841" cy="1250378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buSzPct val="100000"/>
              <a:defRPr sz="1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 dirty="0"/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2946094" y="937942"/>
            <a:ext cx="6255056" cy="670029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defRPr sz="3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6" name="Shape 79"/>
          <p:cNvSpPr txBox="1">
            <a:spLocks noGrp="1"/>
          </p:cNvSpPr>
          <p:nvPr>
            <p:ph type="body" idx="17"/>
          </p:nvPr>
        </p:nvSpPr>
        <p:spPr>
          <a:xfrm>
            <a:off x="2946094" y="4766787"/>
            <a:ext cx="2906841" cy="1250378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buSzPct val="100000"/>
              <a:defRPr sz="1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 dirty="0"/>
          </a:p>
        </p:txBody>
      </p:sp>
      <p:sp>
        <p:nvSpPr>
          <p:cNvPr id="37" name="Shape 79"/>
          <p:cNvSpPr txBox="1">
            <a:spLocks noGrp="1"/>
          </p:cNvSpPr>
          <p:nvPr>
            <p:ph type="body" idx="18"/>
          </p:nvPr>
        </p:nvSpPr>
        <p:spPr>
          <a:xfrm>
            <a:off x="6294309" y="2562190"/>
            <a:ext cx="2906841" cy="1250378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buSzPct val="100000"/>
              <a:defRPr sz="1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 dirty="0"/>
          </a:p>
        </p:txBody>
      </p:sp>
      <p:sp>
        <p:nvSpPr>
          <p:cNvPr id="38" name="Shape 79"/>
          <p:cNvSpPr txBox="1">
            <a:spLocks noGrp="1"/>
          </p:cNvSpPr>
          <p:nvPr>
            <p:ph type="body" idx="19"/>
          </p:nvPr>
        </p:nvSpPr>
        <p:spPr>
          <a:xfrm>
            <a:off x="6294309" y="4766787"/>
            <a:ext cx="2906841" cy="1250378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buSzPct val="100000"/>
              <a:defRPr sz="1600">
                <a:solidFill>
                  <a:schemeClr val="bg1"/>
                </a:solidFill>
              </a:defRPr>
            </a:lvl1pPr>
            <a:lvl2pPr lvl="1" rtl="0">
              <a:spcBef>
                <a:spcPts val="0"/>
              </a:spcBef>
              <a:buSzPct val="100000"/>
              <a:defRPr sz="2133"/>
            </a:lvl2pPr>
            <a:lvl3pPr lvl="2" rtl="0">
              <a:spcBef>
                <a:spcPts val="0"/>
              </a:spcBef>
              <a:buSzPct val="100000"/>
              <a:defRPr sz="2133"/>
            </a:lvl3pPr>
            <a:lvl4pPr lvl="3" rtl="0">
              <a:spcBef>
                <a:spcPts val="0"/>
              </a:spcBef>
              <a:buSzPct val="100000"/>
              <a:defRPr sz="2133"/>
            </a:lvl4pPr>
            <a:lvl5pPr lvl="4" rtl="0">
              <a:spcBef>
                <a:spcPts val="0"/>
              </a:spcBef>
              <a:buSzPct val="100000"/>
              <a:defRPr sz="2133"/>
            </a:lvl5pPr>
            <a:lvl6pPr lvl="5" rtl="0">
              <a:spcBef>
                <a:spcPts val="0"/>
              </a:spcBef>
              <a:buSzPct val="100000"/>
              <a:defRPr sz="2133"/>
            </a:lvl6pPr>
            <a:lvl7pPr lvl="6" rtl="0">
              <a:spcBef>
                <a:spcPts val="0"/>
              </a:spcBef>
              <a:buSzPct val="100000"/>
              <a:defRPr sz="2133"/>
            </a:lvl7pPr>
            <a:lvl8pPr lvl="7" rtl="0">
              <a:spcBef>
                <a:spcPts val="0"/>
              </a:spcBef>
              <a:buSzPct val="100000"/>
              <a:defRPr sz="2133"/>
            </a:lvl8pPr>
            <a:lvl9pPr lvl="8" rtl="0">
              <a:spcBef>
                <a:spcPts val="0"/>
              </a:spcBef>
              <a:buSzPct val="100000"/>
              <a:defRPr sz="2133"/>
            </a:lvl9pPr>
          </a:lstStyle>
          <a:p>
            <a:endParaRPr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9314312" y="0"/>
            <a:ext cx="1170064" cy="2224837"/>
            <a:chOff x="9472230" y="0"/>
            <a:chExt cx="2005067" cy="3812567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0FE7D2F6-16A8-453F-965C-DDB50DE6FFA1}"/>
                </a:ext>
              </a:extLst>
            </p:cNvPr>
            <p:cNvSpPr/>
            <p:nvPr userDrawn="1"/>
          </p:nvSpPr>
          <p:spPr>
            <a:xfrm rot="16200000">
              <a:off x="9058557" y="413673"/>
              <a:ext cx="2826946" cy="1999600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885CCDF1-FD60-4A9C-9576-9D603F4864FA}"/>
                </a:ext>
              </a:extLst>
            </p:cNvPr>
            <p:cNvSpPr/>
            <p:nvPr userDrawn="1"/>
          </p:nvSpPr>
          <p:spPr>
            <a:xfrm rot="16200000">
              <a:off x="8732231" y="1067502"/>
              <a:ext cx="3485065" cy="200506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 rot="10800000">
            <a:off x="1707624" y="4633163"/>
            <a:ext cx="1170064" cy="2224837"/>
            <a:chOff x="9472230" y="0"/>
            <a:chExt cx="2005067" cy="3812567"/>
          </a:xfrm>
        </p:grpSpPr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0FE7D2F6-16A8-453F-965C-DDB50DE6FFA1}"/>
                </a:ext>
              </a:extLst>
            </p:cNvPr>
            <p:cNvSpPr/>
            <p:nvPr userDrawn="1"/>
          </p:nvSpPr>
          <p:spPr>
            <a:xfrm rot="16200000">
              <a:off x="9058557" y="413673"/>
              <a:ext cx="2826946" cy="1999600"/>
            </a:xfrm>
            <a:prstGeom prst="triangle">
              <a:avLst/>
            </a:prstGeom>
            <a:solidFill>
              <a:srgbClr val="60323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 dirty="0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885CCDF1-FD60-4A9C-9576-9D603F4864FA}"/>
                </a:ext>
              </a:extLst>
            </p:cNvPr>
            <p:cNvSpPr/>
            <p:nvPr userDrawn="1"/>
          </p:nvSpPr>
          <p:spPr>
            <a:xfrm rot="16200000">
              <a:off x="8732231" y="1067502"/>
              <a:ext cx="3485065" cy="2005066"/>
            </a:xfrm>
            <a:prstGeom prst="triangl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F5AB9491-AF79-4632-A3D0-17E3AC00D5BF}"/>
              </a:ext>
            </a:extLst>
          </p:cNvPr>
          <p:cNvSpPr/>
          <p:nvPr userDrawn="1"/>
        </p:nvSpPr>
        <p:spPr>
          <a:xfrm rot="16200000" flipH="1">
            <a:off x="8215022" y="4591833"/>
            <a:ext cx="3995246" cy="537087"/>
          </a:xfrm>
          <a:prstGeom prst="parallelogram">
            <a:avLst>
              <a:gd name="adj" fmla="val 79200"/>
            </a:avLst>
          </a:prstGeom>
          <a:pattFill prst="dkUpDiag">
            <a:fgClr>
              <a:srgbClr val="F284A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18" name="Parallelogram 17">
            <a:extLst>
              <a:ext uri="{FF2B5EF4-FFF2-40B4-BE49-F238E27FC236}">
                <a16:creationId xmlns:a16="http://schemas.microsoft.com/office/drawing/2014/main" id="{F5AB9491-AF79-4632-A3D0-17E3AC00D5BF}"/>
              </a:ext>
            </a:extLst>
          </p:cNvPr>
          <p:cNvSpPr/>
          <p:nvPr userDrawn="1"/>
        </p:nvSpPr>
        <p:spPr>
          <a:xfrm rot="16200000" flipH="1">
            <a:off x="-15415" y="1729079"/>
            <a:ext cx="3995246" cy="537087"/>
          </a:xfrm>
          <a:prstGeom prst="parallelogram">
            <a:avLst>
              <a:gd name="adj" fmla="val 79200"/>
            </a:avLst>
          </a:prstGeom>
          <a:pattFill prst="dkUpDiag">
            <a:fgClr>
              <a:srgbClr val="F284A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381250" y="-1"/>
            <a:ext cx="0" cy="501015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2533650" y="-2"/>
            <a:ext cx="0" cy="463316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2686050" y="-2"/>
            <a:ext cx="0" cy="399524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26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rot="5400000" flipH="1">
            <a:off x="8524418" y="5576079"/>
            <a:ext cx="2236212" cy="327630"/>
          </a:xfrm>
          <a:custGeom>
            <a:avLst/>
            <a:gdLst>
              <a:gd name="connsiteX0" fmla="*/ 2236212 w 2236212"/>
              <a:gd name="connsiteY0" fmla="*/ 0 h 327630"/>
              <a:gd name="connsiteX1" fmla="*/ 0 w 2236212"/>
              <a:gd name="connsiteY1" fmla="*/ 0 h 327630"/>
              <a:gd name="connsiteX2" fmla="*/ 0 w 2236212"/>
              <a:gd name="connsiteY2" fmla="*/ 327630 h 327630"/>
              <a:gd name="connsiteX3" fmla="*/ 1949310 w 2236212"/>
              <a:gd name="connsiteY3" fmla="*/ 327630 h 327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6212" h="327630">
                <a:moveTo>
                  <a:pt x="2236212" y="0"/>
                </a:moveTo>
                <a:lnTo>
                  <a:pt x="0" y="0"/>
                </a:lnTo>
                <a:lnTo>
                  <a:pt x="0" y="327630"/>
                </a:lnTo>
                <a:lnTo>
                  <a:pt x="1949310" y="327630"/>
                </a:lnTo>
                <a:close/>
              </a:path>
            </a:pathLst>
          </a:custGeom>
          <a:solidFill>
            <a:srgbClr val="E747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9642524" y="1607971"/>
            <a:ext cx="0" cy="302519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262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16200000">
            <a:off x="5482746" y="162038"/>
            <a:ext cx="6871721" cy="6547646"/>
          </a:xfrm>
          <a:custGeom>
            <a:avLst/>
            <a:gdLst>
              <a:gd name="connsiteX0" fmla="*/ 0 w 6909819"/>
              <a:gd name="connsiteY0" fmla="*/ 6547646 h 6547646"/>
              <a:gd name="connsiteX1" fmla="*/ 6817625 w 6909819"/>
              <a:gd name="connsiteY1" fmla="*/ 0 h 6547646"/>
              <a:gd name="connsiteX2" fmla="*/ 6909819 w 6909819"/>
              <a:gd name="connsiteY2" fmla="*/ 88543 h 6547646"/>
              <a:gd name="connsiteX3" fmla="*/ 6909819 w 6909819"/>
              <a:gd name="connsiteY3" fmla="*/ 6547646 h 6547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09819" h="6547646">
                <a:moveTo>
                  <a:pt x="0" y="6547646"/>
                </a:moveTo>
                <a:lnTo>
                  <a:pt x="6817625" y="0"/>
                </a:lnTo>
                <a:lnTo>
                  <a:pt x="6909819" y="88543"/>
                </a:lnTo>
                <a:lnTo>
                  <a:pt x="6909819" y="6547646"/>
                </a:lnTo>
                <a:close/>
              </a:path>
            </a:pathLst>
          </a:cu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en-PK" dirty="0"/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2370959" y="546408"/>
            <a:ext cx="7450082" cy="732011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defRPr sz="3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171585F-F935-402F-A8C8-1C7619322AD2}"/>
              </a:ext>
            </a:extLst>
          </p:cNvPr>
          <p:cNvSpPr/>
          <p:nvPr userDrawn="1"/>
        </p:nvSpPr>
        <p:spPr>
          <a:xfrm rot="5400000">
            <a:off x="-162038" y="148320"/>
            <a:ext cx="6871721" cy="6547646"/>
          </a:xfrm>
          <a:custGeom>
            <a:avLst/>
            <a:gdLst>
              <a:gd name="connsiteX0" fmla="*/ 0 w 6909819"/>
              <a:gd name="connsiteY0" fmla="*/ 6547646 h 6547646"/>
              <a:gd name="connsiteX1" fmla="*/ 6817625 w 6909819"/>
              <a:gd name="connsiteY1" fmla="*/ 0 h 6547646"/>
              <a:gd name="connsiteX2" fmla="*/ 6909819 w 6909819"/>
              <a:gd name="connsiteY2" fmla="*/ 88543 h 6547646"/>
              <a:gd name="connsiteX3" fmla="*/ 6909819 w 6909819"/>
              <a:gd name="connsiteY3" fmla="*/ 6547646 h 6547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09819" h="6547646">
                <a:moveTo>
                  <a:pt x="0" y="6547646"/>
                </a:moveTo>
                <a:lnTo>
                  <a:pt x="6817625" y="0"/>
                </a:lnTo>
                <a:lnTo>
                  <a:pt x="6909819" y="88543"/>
                </a:lnTo>
                <a:lnTo>
                  <a:pt x="6909819" y="6547646"/>
                </a:lnTo>
                <a:close/>
              </a:path>
            </a:pathLst>
          </a:custGeom>
          <a:solidFill>
            <a:srgbClr val="00B0F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r"/>
            <a:endParaRPr lang="en-PK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10401300" y="4422848"/>
            <a:ext cx="1950890" cy="2435152"/>
            <a:chOff x="7086594" y="1"/>
            <a:chExt cx="5494196" cy="685800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DD473A6E-A397-4CB3-89BC-B7285A6836F2}"/>
                </a:ext>
              </a:extLst>
            </p:cNvPr>
            <p:cNvSpPr/>
            <p:nvPr userDrawn="1"/>
          </p:nvSpPr>
          <p:spPr>
            <a:xfrm rot="16200000" flipH="1">
              <a:off x="6210297" y="876298"/>
              <a:ext cx="6858000" cy="5105405"/>
            </a:xfrm>
            <a:custGeom>
              <a:avLst/>
              <a:gdLst>
                <a:gd name="connsiteX0" fmla="*/ 0 w 6858000"/>
                <a:gd name="connsiteY0" fmla="*/ 5105405 h 5105405"/>
                <a:gd name="connsiteX1" fmla="*/ 6858000 w 6858000"/>
                <a:gd name="connsiteY1" fmla="*/ 5105404 h 5105405"/>
                <a:gd name="connsiteX2" fmla="*/ 6858000 w 6858000"/>
                <a:gd name="connsiteY2" fmla="*/ 3993336 h 5105405"/>
                <a:gd name="connsiteX3" fmla="*/ 3848100 w 6858000"/>
                <a:gd name="connsiteY3" fmla="*/ 0 h 5105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8000" h="5105405">
                  <a:moveTo>
                    <a:pt x="0" y="5105405"/>
                  </a:moveTo>
                  <a:lnTo>
                    <a:pt x="6858000" y="5105404"/>
                  </a:lnTo>
                  <a:lnTo>
                    <a:pt x="6858000" y="3993336"/>
                  </a:lnTo>
                  <a:lnTo>
                    <a:pt x="3848100" y="0"/>
                  </a:lnTo>
                  <a:close/>
                </a:path>
              </a:pathLst>
            </a:custGeom>
            <a:solidFill>
              <a:srgbClr val="ED39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 dirty="0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C3D9E257-7C7C-4BAA-A6E9-4BBD63EC38CC}"/>
                </a:ext>
              </a:extLst>
            </p:cNvPr>
            <p:cNvSpPr/>
            <p:nvPr userDrawn="1"/>
          </p:nvSpPr>
          <p:spPr>
            <a:xfrm rot="16200000" flipH="1">
              <a:off x="7618874" y="4403393"/>
              <a:ext cx="2852041" cy="1640868"/>
            </a:xfrm>
            <a:prstGeom prst="triangle">
              <a:avLst/>
            </a:prstGeom>
            <a:solidFill>
              <a:srgbClr val="309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F5AB9491-AF79-4632-A3D0-17E3AC00D5BF}"/>
                </a:ext>
              </a:extLst>
            </p:cNvPr>
            <p:cNvSpPr/>
            <p:nvPr userDrawn="1"/>
          </p:nvSpPr>
          <p:spPr>
            <a:xfrm rot="13023494" flipH="1">
              <a:off x="10373789" y="784801"/>
              <a:ext cx="2207001" cy="491317"/>
            </a:xfrm>
            <a:prstGeom prst="parallelogram">
              <a:avLst>
                <a:gd name="adj" fmla="val 79200"/>
              </a:avLst>
            </a:prstGeom>
            <a:pattFill prst="dkUpDiag">
              <a:fgClr>
                <a:srgbClr val="F284A9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PK"/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2941807C-BBDE-417B-8DF7-AF1FEBAEC06E}"/>
                </a:ext>
              </a:extLst>
            </p:cNvPr>
            <p:cNvSpPr/>
            <p:nvPr userDrawn="1"/>
          </p:nvSpPr>
          <p:spPr>
            <a:xfrm rot="13254014" flipH="1">
              <a:off x="7905634" y="5842900"/>
              <a:ext cx="1821194" cy="220426"/>
            </a:xfrm>
            <a:prstGeom prst="parallelogram">
              <a:avLst>
                <a:gd name="adj" fmla="val 87569"/>
              </a:avLst>
            </a:prstGeom>
            <a:solidFill>
              <a:srgbClr val="F0A6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K"/>
            </a:p>
          </p:txBody>
        </p:sp>
      </p:grpSp>
      <p:sp>
        <p:nvSpPr>
          <p:cNvPr id="11" name="Freeform 10">
            <a:extLst>
              <a:ext uri="{FF2B5EF4-FFF2-40B4-BE49-F238E27FC236}">
                <a16:creationId xmlns:a16="http://schemas.microsoft.com/office/drawing/2014/main" id="{DD473A6E-A397-4CB3-89BC-B7285A6836F2}"/>
              </a:ext>
            </a:extLst>
          </p:cNvPr>
          <p:cNvSpPr/>
          <p:nvPr userDrawn="1"/>
        </p:nvSpPr>
        <p:spPr>
          <a:xfrm rot="5400000" flipH="1">
            <a:off x="-351916" y="297440"/>
            <a:ext cx="2435152" cy="1812837"/>
          </a:xfrm>
          <a:custGeom>
            <a:avLst/>
            <a:gdLst>
              <a:gd name="connsiteX0" fmla="*/ 0 w 6858000"/>
              <a:gd name="connsiteY0" fmla="*/ 5105405 h 5105405"/>
              <a:gd name="connsiteX1" fmla="*/ 6858000 w 6858000"/>
              <a:gd name="connsiteY1" fmla="*/ 5105404 h 5105405"/>
              <a:gd name="connsiteX2" fmla="*/ 6858000 w 6858000"/>
              <a:gd name="connsiteY2" fmla="*/ 3993336 h 5105405"/>
              <a:gd name="connsiteX3" fmla="*/ 3848100 w 6858000"/>
              <a:gd name="connsiteY3" fmla="*/ 0 h 510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5105405">
                <a:moveTo>
                  <a:pt x="0" y="5105405"/>
                </a:moveTo>
                <a:lnTo>
                  <a:pt x="6858000" y="5105404"/>
                </a:lnTo>
                <a:lnTo>
                  <a:pt x="6858000" y="3993336"/>
                </a:lnTo>
                <a:lnTo>
                  <a:pt x="3848100" y="0"/>
                </a:lnTo>
                <a:close/>
              </a:path>
            </a:pathLst>
          </a:cu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C3D9E257-7C7C-4BAA-A6E9-4BBD63EC38CC}"/>
              </a:ext>
            </a:extLst>
          </p:cNvPr>
          <p:cNvSpPr/>
          <p:nvPr userDrawn="1"/>
        </p:nvSpPr>
        <p:spPr>
          <a:xfrm rot="5400000" flipH="1">
            <a:off x="570368" y="275226"/>
            <a:ext cx="1012708" cy="582643"/>
          </a:xfrm>
          <a:prstGeom prst="triangle">
            <a:avLst/>
          </a:prstGeom>
          <a:solidFill>
            <a:srgbClr val="ED3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F5AB9491-AF79-4632-A3D0-17E3AC00D5BF}"/>
              </a:ext>
            </a:extLst>
          </p:cNvPr>
          <p:cNvSpPr/>
          <p:nvPr userDrawn="1"/>
        </p:nvSpPr>
        <p:spPr>
          <a:xfrm rot="2223494" flipH="1">
            <a:off x="-178811" y="1968308"/>
            <a:ext cx="783666" cy="174458"/>
          </a:xfrm>
          <a:prstGeom prst="parallelogram">
            <a:avLst>
              <a:gd name="adj" fmla="val 79200"/>
            </a:avLst>
          </a:prstGeom>
          <a:pattFill prst="dkUpDiag">
            <a:fgClr>
              <a:srgbClr val="309D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14" name="Parallelogram 13">
            <a:extLst>
              <a:ext uri="{FF2B5EF4-FFF2-40B4-BE49-F238E27FC236}">
                <a16:creationId xmlns:a16="http://schemas.microsoft.com/office/drawing/2014/main" id="{2941807C-BBDE-417B-8DF7-AF1FEBAEC06E}"/>
              </a:ext>
            </a:extLst>
          </p:cNvPr>
          <p:cNvSpPr/>
          <p:nvPr userDrawn="1"/>
        </p:nvSpPr>
        <p:spPr>
          <a:xfrm rot="2454014" flipH="1">
            <a:off x="834579" y="268457"/>
            <a:ext cx="646673" cy="78269"/>
          </a:xfrm>
          <a:prstGeom prst="parallelogram">
            <a:avLst>
              <a:gd name="adj" fmla="val 87569"/>
            </a:avLst>
          </a:pr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19398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95"/>
          <p:cNvSpPr txBox="1">
            <a:spLocks noGrp="1"/>
          </p:cNvSpPr>
          <p:nvPr>
            <p:ph type="title"/>
          </p:nvPr>
        </p:nvSpPr>
        <p:spPr>
          <a:xfrm>
            <a:off x="2370959" y="546408"/>
            <a:ext cx="7450082" cy="732011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defRPr sz="36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AC3B50E-1040-4613-B737-7827814DA77E}"/>
              </a:ext>
            </a:extLst>
          </p:cNvPr>
          <p:cNvSpPr/>
          <p:nvPr userDrawn="1"/>
        </p:nvSpPr>
        <p:spPr>
          <a:xfrm rot="10800000">
            <a:off x="2825869" y="0"/>
            <a:ext cx="6540261" cy="3036102"/>
          </a:xfrm>
          <a:prstGeom prst="triangle">
            <a:avLst/>
          </a:prstGeom>
          <a:solidFill>
            <a:srgbClr val="0070C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FAC3B50E-1040-4613-B737-7827814DA77E}"/>
              </a:ext>
            </a:extLst>
          </p:cNvPr>
          <p:cNvSpPr/>
          <p:nvPr userDrawn="1"/>
        </p:nvSpPr>
        <p:spPr>
          <a:xfrm>
            <a:off x="2825869" y="3821898"/>
            <a:ext cx="6540261" cy="3036102"/>
          </a:xfrm>
          <a:prstGeom prst="triangle">
            <a:avLst/>
          </a:prstGeom>
          <a:solidFill>
            <a:srgbClr val="0070C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K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ED03A4F-F460-4557-A1BB-747F237FE138}"/>
              </a:ext>
            </a:extLst>
          </p:cNvPr>
          <p:cNvSpPr/>
          <p:nvPr userDrawn="1"/>
        </p:nvSpPr>
        <p:spPr>
          <a:xfrm rot="16200000">
            <a:off x="-2050254" y="4292112"/>
            <a:ext cx="4616142" cy="515633"/>
          </a:xfrm>
          <a:custGeom>
            <a:avLst/>
            <a:gdLst>
              <a:gd name="connsiteX0" fmla="*/ 4616142 w 4616142"/>
              <a:gd name="connsiteY0" fmla="*/ 0 h 515633"/>
              <a:gd name="connsiteX1" fmla="*/ 4178627 w 4616142"/>
              <a:gd name="connsiteY1" fmla="*/ 515633 h 515633"/>
              <a:gd name="connsiteX2" fmla="*/ 0 w 4616142"/>
              <a:gd name="connsiteY2" fmla="*/ 515633 h 515633"/>
              <a:gd name="connsiteX3" fmla="*/ 0 w 4616142"/>
              <a:gd name="connsiteY3" fmla="*/ 0 h 515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16142" h="515633">
                <a:moveTo>
                  <a:pt x="4616142" y="0"/>
                </a:moveTo>
                <a:lnTo>
                  <a:pt x="4178627" y="515633"/>
                </a:lnTo>
                <a:lnTo>
                  <a:pt x="0" y="515633"/>
                </a:lnTo>
                <a:lnTo>
                  <a:pt x="0" y="0"/>
                </a:lnTo>
                <a:close/>
              </a:path>
            </a:pathLst>
          </a:custGeom>
          <a:pattFill prst="ltVert">
            <a:fgClr>
              <a:srgbClr val="ED396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ED03A4F-F460-4557-A1BB-747F237FE138}"/>
              </a:ext>
            </a:extLst>
          </p:cNvPr>
          <p:cNvSpPr/>
          <p:nvPr userDrawn="1"/>
        </p:nvSpPr>
        <p:spPr>
          <a:xfrm rot="16200000">
            <a:off x="9657191" y="2038224"/>
            <a:ext cx="4592084" cy="515634"/>
          </a:xfrm>
          <a:custGeom>
            <a:avLst/>
            <a:gdLst>
              <a:gd name="connsiteX0" fmla="*/ 4592084 w 4592084"/>
              <a:gd name="connsiteY0" fmla="*/ 0 h 515634"/>
              <a:gd name="connsiteX1" fmla="*/ 4592084 w 4592084"/>
              <a:gd name="connsiteY1" fmla="*/ 515634 h 515634"/>
              <a:gd name="connsiteX2" fmla="*/ 0 w 4592084"/>
              <a:gd name="connsiteY2" fmla="*/ 515634 h 515634"/>
              <a:gd name="connsiteX3" fmla="*/ 437515 w 4592084"/>
              <a:gd name="connsiteY3" fmla="*/ 2 h 515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92084" h="515634">
                <a:moveTo>
                  <a:pt x="4592084" y="0"/>
                </a:moveTo>
                <a:lnTo>
                  <a:pt x="4592084" y="515634"/>
                </a:lnTo>
                <a:lnTo>
                  <a:pt x="0" y="515634"/>
                </a:lnTo>
                <a:lnTo>
                  <a:pt x="437515" y="2"/>
                </a:lnTo>
                <a:close/>
              </a:path>
            </a:pathLst>
          </a:custGeom>
          <a:pattFill prst="ltVert">
            <a:fgClr>
              <a:srgbClr val="ED396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9ED03A4F-F460-4557-A1BB-747F237FE138}"/>
              </a:ext>
            </a:extLst>
          </p:cNvPr>
          <p:cNvSpPr/>
          <p:nvPr userDrawn="1"/>
        </p:nvSpPr>
        <p:spPr>
          <a:xfrm rot="5400000">
            <a:off x="-896219" y="888997"/>
            <a:ext cx="2308072" cy="515633"/>
          </a:xfrm>
          <a:custGeom>
            <a:avLst/>
            <a:gdLst>
              <a:gd name="connsiteX0" fmla="*/ 0 w 2308072"/>
              <a:gd name="connsiteY0" fmla="*/ 515633 h 515633"/>
              <a:gd name="connsiteX1" fmla="*/ 0 w 2308072"/>
              <a:gd name="connsiteY1" fmla="*/ 0 h 515633"/>
              <a:gd name="connsiteX2" fmla="*/ 2308072 w 2308072"/>
              <a:gd name="connsiteY2" fmla="*/ 0 h 515633"/>
              <a:gd name="connsiteX3" fmla="*/ 1870557 w 2308072"/>
              <a:gd name="connsiteY3" fmla="*/ 515633 h 515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8072" h="515633">
                <a:moveTo>
                  <a:pt x="0" y="515633"/>
                </a:moveTo>
                <a:lnTo>
                  <a:pt x="0" y="0"/>
                </a:lnTo>
                <a:lnTo>
                  <a:pt x="2308072" y="0"/>
                </a:lnTo>
                <a:lnTo>
                  <a:pt x="1870557" y="515633"/>
                </a:lnTo>
                <a:close/>
              </a:path>
            </a:pathLst>
          </a:custGeom>
          <a:solidFill>
            <a:srgbClr val="F0A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9ED03A4F-F460-4557-A1BB-747F237FE138}"/>
              </a:ext>
            </a:extLst>
          </p:cNvPr>
          <p:cNvSpPr/>
          <p:nvPr userDrawn="1"/>
        </p:nvSpPr>
        <p:spPr>
          <a:xfrm rot="5400000">
            <a:off x="10805211" y="5469630"/>
            <a:ext cx="2296042" cy="515633"/>
          </a:xfrm>
          <a:custGeom>
            <a:avLst/>
            <a:gdLst>
              <a:gd name="connsiteX0" fmla="*/ 0 w 2296042"/>
              <a:gd name="connsiteY0" fmla="*/ 515633 h 515633"/>
              <a:gd name="connsiteX1" fmla="*/ 437515 w 2296042"/>
              <a:gd name="connsiteY1" fmla="*/ 1 h 515633"/>
              <a:gd name="connsiteX2" fmla="*/ 2296042 w 2296042"/>
              <a:gd name="connsiteY2" fmla="*/ 0 h 515633"/>
              <a:gd name="connsiteX3" fmla="*/ 2296042 w 2296042"/>
              <a:gd name="connsiteY3" fmla="*/ 515633 h 5156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6042" h="515633">
                <a:moveTo>
                  <a:pt x="0" y="515633"/>
                </a:moveTo>
                <a:lnTo>
                  <a:pt x="437515" y="1"/>
                </a:lnTo>
                <a:lnTo>
                  <a:pt x="2296042" y="0"/>
                </a:lnTo>
                <a:lnTo>
                  <a:pt x="2296042" y="515633"/>
                </a:lnTo>
                <a:close/>
              </a:path>
            </a:pathLst>
          </a:custGeom>
          <a:solidFill>
            <a:srgbClr val="309D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47133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CDE606-9C77-408D-BE03-24680037D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61394E-2CAD-4E17-8514-3D6CB3838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DCC0C-D0B1-41A7-84F3-DF4270322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2CB2-C0B0-4533-93F7-29C35AD9B5A9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C9F74-044A-428D-91EA-407292FCE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FBA8E-2865-40A0-A7CB-D3D1D842E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3F91B-6294-443A-B4E9-CBD2F357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8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DB093DB-B127-4860-88CC-687E9C285650}"/>
              </a:ext>
            </a:extLst>
          </p:cNvPr>
          <p:cNvSpPr txBox="1"/>
          <p:nvPr/>
        </p:nvSpPr>
        <p:spPr>
          <a:xfrm>
            <a:off x="3857592" y="3320942"/>
            <a:ext cx="6201970" cy="21645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309D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Педагогическая мастерская. Система подготовки участников к конкурсам исследовательских и проектных работ</a:t>
            </a:r>
            <a:endParaRPr lang="ru-RU" sz="3200" dirty="0">
              <a:solidFill>
                <a:srgbClr val="309D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47E350-D58B-474C-B2C4-A76BDE30F273}"/>
              </a:ext>
            </a:extLst>
          </p:cNvPr>
          <p:cNvSpPr txBox="1"/>
          <p:nvPr/>
        </p:nvSpPr>
        <p:spPr>
          <a:xfrm>
            <a:off x="-187843" y="5485509"/>
            <a:ext cx="8090871" cy="1795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1050" dirty="0">
              <a:solidFill>
                <a:srgbClr val="309D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09D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Белозёрова Г.В.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09D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Гродно, 2025</a:t>
            </a:r>
            <a:endParaRPr lang="ru-RU" sz="2000" dirty="0">
              <a:solidFill>
                <a:srgbClr val="309D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309D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lang="ru-RU" sz="2000" dirty="0">
              <a:solidFill>
                <a:srgbClr val="309D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37E02C-4130-4B42-BD99-C6247F518EA1}"/>
              </a:ext>
            </a:extLst>
          </p:cNvPr>
          <p:cNvSpPr txBox="1"/>
          <p:nvPr/>
        </p:nvSpPr>
        <p:spPr>
          <a:xfrm>
            <a:off x="2954079" y="899163"/>
            <a:ext cx="9144000" cy="1964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800" dirty="0">
              <a:solidFill>
                <a:srgbClr val="309D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endParaRPr lang="ru-RU" sz="2800" dirty="0">
              <a:solidFill>
                <a:srgbClr val="309D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09D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Учреждение образования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09D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«Гродненский государственный областной Дворец творчества детей и молодежи»</a:t>
            </a:r>
            <a:endParaRPr lang="ru-RU" sz="2000" dirty="0">
              <a:solidFill>
                <a:srgbClr val="309D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768275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309D67-9494-45B4-939A-55DD01CAA2D7}"/>
              </a:ext>
            </a:extLst>
          </p:cNvPr>
          <p:cNvSpPr/>
          <p:nvPr/>
        </p:nvSpPr>
        <p:spPr>
          <a:xfrm>
            <a:off x="470263" y="2924720"/>
            <a:ext cx="114038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200" dirty="0">
              <a:solidFill>
                <a:srgbClr val="309D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Shape 486"/>
          <p:cNvGrpSpPr/>
          <p:nvPr/>
        </p:nvGrpSpPr>
        <p:grpSpPr>
          <a:xfrm>
            <a:off x="420680" y="1348382"/>
            <a:ext cx="426455" cy="695204"/>
            <a:chOff x="6730350" y="2315900"/>
            <a:chExt cx="257700" cy="420100"/>
          </a:xfrm>
          <a:solidFill>
            <a:srgbClr val="F0A62B"/>
          </a:solidFill>
        </p:grpSpPr>
        <p:sp>
          <p:nvSpPr>
            <p:cNvPr id="21" name="Shape 48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0" t="0" r="0" b="0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2" name="Shape 488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0" t="0" r="0" b="0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3" name="Shape 489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0" t="0" r="0" b="0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4" name="Shape 490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0" t="0" r="0" b="0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5" name="Shape 491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0" t="0" r="0" b="0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2A93F4-FF1D-431C-A3D4-782DF26108F2}"/>
              </a:ext>
            </a:extLst>
          </p:cNvPr>
          <p:cNvSpPr txBox="1"/>
          <p:nvPr/>
        </p:nvSpPr>
        <p:spPr>
          <a:xfrm>
            <a:off x="896718" y="1234319"/>
            <a:ext cx="88531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обобщения педагогического опыта на примере конкурсных материалов дипломанта 1 степени ХX Республиканской выставки научно-методической литературы, педагогического опыта и творчества учащейся молодежи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0FE781-7341-4AE4-9B97-B4A16A6AD93A}"/>
              </a:ext>
            </a:extLst>
          </p:cNvPr>
          <p:cNvSpPr txBox="1"/>
          <p:nvPr/>
        </p:nvSpPr>
        <p:spPr>
          <a:xfrm>
            <a:off x="847135" y="2438194"/>
            <a:ext cx="609858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Титульная страница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Рецензент, авторы-составители, кем рекомендовано, краткая информация про обобщение опыта, учреждение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Содержание (без учета титульной и второй страницы)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Введение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Глава </a:t>
            </a:r>
            <a:r>
              <a:rPr lang="en-US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</a:p>
          <a:p>
            <a:r>
              <a:rPr lang="en-US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be-BY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Приложение 1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Приложение 2 и т. д.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Глава </a:t>
            </a:r>
            <a:r>
              <a:rPr lang="en-US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be-BY" dirty="0">
              <a:solidFill>
                <a:srgbClr val="309D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e-BY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Заключение</a:t>
            </a:r>
          </a:p>
          <a:p>
            <a:r>
              <a:rPr lang="be-BY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Приложеение 1</a:t>
            </a:r>
          </a:p>
          <a:p>
            <a:r>
              <a:rPr lang="be-BY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Приложение 2 и т. д.</a:t>
            </a:r>
            <a:endParaRPr lang="ru-RU" dirty="0">
              <a:solidFill>
                <a:srgbClr val="309D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Список использованных источников</a:t>
            </a:r>
          </a:p>
        </p:txBody>
      </p:sp>
    </p:spTree>
    <p:extLst>
      <p:ext uri="{BB962C8B-B14F-4D97-AF65-F5344CB8AC3E}">
        <p14:creationId xmlns:p14="http://schemas.microsoft.com/office/powerpoint/2010/main" val="3212055769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2309D67-9494-45B4-939A-55DD01CAA2D7}"/>
              </a:ext>
            </a:extLst>
          </p:cNvPr>
          <p:cNvSpPr/>
          <p:nvPr/>
        </p:nvSpPr>
        <p:spPr>
          <a:xfrm>
            <a:off x="470263" y="2924720"/>
            <a:ext cx="114038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200" dirty="0">
              <a:solidFill>
                <a:srgbClr val="309D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Shape 486"/>
          <p:cNvGrpSpPr/>
          <p:nvPr/>
        </p:nvGrpSpPr>
        <p:grpSpPr>
          <a:xfrm>
            <a:off x="420680" y="1348382"/>
            <a:ext cx="426455" cy="695204"/>
            <a:chOff x="6730350" y="2315900"/>
            <a:chExt cx="257700" cy="420100"/>
          </a:xfrm>
          <a:solidFill>
            <a:srgbClr val="F0A62B"/>
          </a:solidFill>
        </p:grpSpPr>
        <p:sp>
          <p:nvSpPr>
            <p:cNvPr id="21" name="Shape 487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0" t="0" r="0" b="0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2" name="Shape 488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0" t="0" r="0" b="0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3" name="Shape 489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0" t="0" r="0" b="0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4" name="Shape 490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0" t="0" r="0" b="0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  <p:sp>
          <p:nvSpPr>
            <p:cNvPr id="25" name="Shape 491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0" t="0" r="0" b="0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>
                <a:solidFill>
                  <a:srgbClr val="434343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A2A93F4-FF1D-431C-A3D4-782DF26108F2}"/>
              </a:ext>
            </a:extLst>
          </p:cNvPr>
          <p:cNvSpPr txBox="1"/>
          <p:nvPr/>
        </p:nvSpPr>
        <p:spPr>
          <a:xfrm>
            <a:off x="847135" y="1770488"/>
            <a:ext cx="88531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структура описания педагогического опыта от государственного учреждение образования «Гродненский областной институт </a:t>
            </a:r>
            <a:r>
              <a:rPr lang="ru-RU" sz="1800" b="1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образования  </a:t>
            </a:r>
            <a:endParaRPr lang="ru-RU" sz="1800" b="1" dirty="0">
              <a:solidFill>
                <a:srgbClr val="309D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0FE781-7341-4AE4-9B97-B4A16A6AD93A}"/>
              </a:ext>
            </a:extLst>
          </p:cNvPr>
          <p:cNvSpPr txBox="1"/>
          <p:nvPr/>
        </p:nvSpPr>
        <p:spPr>
          <a:xfrm>
            <a:off x="847135" y="3502394"/>
            <a:ext cx="609858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(актуальность, цель, задачи, исходная диагностика)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технологии опыта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Описание достижения задачи 1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Описание достижения задачи 2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(выводы по задачам 1.2, итоговая диагностика, подтверждающая эффективность)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использованных источников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</a:t>
            </a:r>
          </a:p>
        </p:txBody>
      </p:sp>
    </p:spTree>
    <p:extLst>
      <p:ext uri="{BB962C8B-B14F-4D97-AF65-F5344CB8AC3E}">
        <p14:creationId xmlns:p14="http://schemas.microsoft.com/office/powerpoint/2010/main" val="2826297799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4AF34DA-266C-492E-A7CD-23347953F19D}"/>
              </a:ext>
            </a:extLst>
          </p:cNvPr>
          <p:cNvSpPr/>
          <p:nvPr/>
        </p:nvSpPr>
        <p:spPr>
          <a:xfrm>
            <a:off x="5486402" y="1841978"/>
            <a:ext cx="63224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Muli"/>
                <a:cs typeface="Times New Roman" panose="02020603050405020304" pitchFamily="18" charset="0"/>
                <a:sym typeface="Muli"/>
              </a:rPr>
              <a:t>Типичные недостатки в изложении содержания опыта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Muli"/>
                <a:cs typeface="Times New Roman" panose="02020603050405020304" pitchFamily="18" charset="0"/>
                <a:sym typeface="Muli"/>
              </a:rPr>
              <a:t>отсутствие научной обоснованности,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Muli"/>
                <a:cs typeface="Times New Roman" panose="02020603050405020304" pitchFamily="18" charset="0"/>
                <a:sym typeface="Muli"/>
              </a:rPr>
              <a:t>нечеткость определения мотивационно-целевого компонента,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Muli"/>
                <a:cs typeface="Times New Roman" panose="02020603050405020304" pitchFamily="18" charset="0"/>
                <a:sym typeface="Muli"/>
              </a:rPr>
              <a:t>изобилие второстепенных материалов, отчетов вместо описания технологии опыта,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Muli"/>
                <a:cs typeface="Times New Roman" panose="02020603050405020304" pitchFamily="18" charset="0"/>
                <a:sym typeface="Muli"/>
              </a:rPr>
              <a:t>несоответствие выводов поставленным целям и задачам,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Muli"/>
                <a:cs typeface="Times New Roman" panose="02020603050405020304" pitchFamily="18" charset="0"/>
                <a:sym typeface="Muli"/>
              </a:rPr>
              <a:t>отсутствие подтверждения эффективности представленного опыта в заключении,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Muli"/>
                <a:cs typeface="Times New Roman" panose="02020603050405020304" pitchFamily="18" charset="0"/>
                <a:sym typeface="Muli"/>
              </a:rPr>
              <a:t>подмена описания опыта рефератами и исследовательскими работами учащихся</a:t>
            </a:r>
          </a:p>
          <a:p>
            <a:pPr algn="just">
              <a:spcBef>
                <a:spcPts val="0"/>
              </a:spcBef>
              <a:buNone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Muli"/>
              <a:cs typeface="Times New Roman" panose="02020603050405020304" pitchFamily="18" charset="0"/>
              <a:sym typeface="Muli"/>
            </a:endParaRPr>
          </a:p>
        </p:txBody>
      </p:sp>
    </p:spTree>
    <p:extLst>
      <p:ext uri="{BB962C8B-B14F-4D97-AF65-F5344CB8AC3E}">
        <p14:creationId xmlns:p14="http://schemas.microsoft.com/office/powerpoint/2010/main" val="113669530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DAC1F413-92AA-40E0-8AA4-E9AEDE163AD0}"/>
              </a:ext>
            </a:extLst>
          </p:cNvPr>
          <p:cNvSpPr txBox="1"/>
          <p:nvPr/>
        </p:nvSpPr>
        <p:spPr>
          <a:xfrm>
            <a:off x="1208313" y="3244334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 Cn"/>
                <a:ea typeface="+mn-ea"/>
                <a:cs typeface="+mn-cs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8457616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>
            <a:extLst>
              <a:ext uri="{FF2B5EF4-FFF2-40B4-BE49-F238E27FC236}">
                <a16:creationId xmlns:a16="http://schemas.microsoft.com/office/drawing/2014/main" id="{D88C8265-991B-4439-9818-E20ABE952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7371" y="1554480"/>
            <a:ext cx="5317390" cy="4924698"/>
          </a:xfrm>
        </p:spPr>
        <p:txBody>
          <a:bodyPr>
            <a:normAutofit fontScale="90000"/>
          </a:bodyPr>
          <a:lstStyle/>
          <a:p>
            <a:pPr algn="just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Проект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 – это прототип, прообраз предполагаемого или возможного объекта, состояния, в некоторых случаях – план, замысел;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проектирование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– 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процесс создания проекта.</a:t>
            </a:r>
            <a:b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Исследование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Roboto Medium" panose="02000000000000000000" pitchFamily="2" charset="0"/>
                <a:cs typeface="Times New Roman" panose="02020603050405020304" pitchFamily="18" charset="0"/>
              </a:rPr>
              <a:t> – это процесс поиска неизвестного, новых знаний, один из видов познавательной деятельности;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исследовательская деятельность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309D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деятельность, связанная с поиском ответа на творческую, исследовательскую задачу с заранее неизвестным решением и предполагающая наличие основных этапов, характерных для исследования в научной сфере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052288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7547FCFE-3944-4BF3-B650-8F525E7CD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53595"/>
              </p:ext>
            </p:extLst>
          </p:nvPr>
        </p:nvGraphicFramePr>
        <p:xfrm>
          <a:off x="445352" y="1043633"/>
          <a:ext cx="5537436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559">
                  <a:extLst>
                    <a:ext uri="{9D8B030D-6E8A-4147-A177-3AD203B41FA5}">
                      <a16:colId xmlns:a16="http://schemas.microsoft.com/office/drawing/2014/main" val="4115603972"/>
                    </a:ext>
                  </a:extLst>
                </a:gridCol>
                <a:gridCol w="3028877">
                  <a:extLst>
                    <a:ext uri="{9D8B030D-6E8A-4147-A177-3AD203B41FA5}">
                      <a16:colId xmlns:a16="http://schemas.microsoft.com/office/drawing/2014/main" val="1972944738"/>
                    </a:ext>
                  </a:extLst>
                </a:gridCol>
              </a:tblGrid>
              <a:tr h="62936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Проектирование </a:t>
                      </a:r>
                    </a:p>
                    <a:p>
                      <a:pPr marL="0" indent="0" algn="ctr">
                        <a:buNone/>
                      </a:pP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Исследование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928923"/>
                  </a:ext>
                </a:extLst>
              </a:tr>
              <a:tr h="19975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rgbClr val="309D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Разработка и создание планируемого объекта или его определенного состояния </a:t>
                      </a:r>
                    </a:p>
                    <a:p>
                      <a:pPr algn="l"/>
                      <a:endParaRPr lang="ru-RU" sz="2000" dirty="0">
                        <a:solidFill>
                          <a:srgbClr val="309D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rgbClr val="309D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 Не предполагает создание заранее планируемого объекта</a:t>
                      </a:r>
                    </a:p>
                    <a:p>
                      <a:pPr algn="l"/>
                      <a:endParaRPr lang="ru-RU" sz="2000" dirty="0">
                        <a:solidFill>
                          <a:srgbClr val="309D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12967"/>
                  </a:ext>
                </a:extLst>
              </a:tr>
              <a:tr h="1176646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rgbClr val="309D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Решение практической проблемы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rgbClr val="309D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Создание нового интеллектуального продукта</a:t>
                      </a:r>
                    </a:p>
                    <a:p>
                      <a:pPr algn="l"/>
                      <a:endParaRPr lang="ru-RU" sz="2000" dirty="0">
                        <a:solidFill>
                          <a:srgbClr val="309D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629124"/>
                  </a:ext>
                </a:extLst>
              </a:tr>
              <a:tr h="1176646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rgbClr val="309D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Подготовка конкретного варианта изменения элементов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rgbClr val="309D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Процесс поиска неизвестного, получение нового знания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86919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6F41D71-907F-47A2-A5A7-1AC5F90013A2}"/>
              </a:ext>
            </a:extLst>
          </p:cNvPr>
          <p:cNvSpPr txBox="1"/>
          <p:nvPr/>
        </p:nvSpPr>
        <p:spPr>
          <a:xfrm>
            <a:off x="445352" y="434033"/>
            <a:ext cx="723682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проектирования и исследования следующее: </a:t>
            </a:r>
          </a:p>
        </p:txBody>
      </p:sp>
    </p:spTree>
    <p:extLst>
      <p:ext uri="{BB962C8B-B14F-4D97-AF65-F5344CB8AC3E}">
        <p14:creationId xmlns:p14="http://schemas.microsoft.com/office/powerpoint/2010/main" val="169924670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2664823" y="2333625"/>
            <a:ext cx="7119256" cy="2190750"/>
          </a:xfrm>
        </p:spPr>
        <p:txBody>
          <a:bodyPr>
            <a:no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видам проектов,</a:t>
            </a:r>
          </a:p>
          <a:p>
            <a:pPr algn="just"/>
            <a:r>
              <a:rPr lang="ru-RU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проектов,</a:t>
            </a:r>
          </a:p>
          <a:p>
            <a:pPr algn="just"/>
            <a:r>
              <a:rPr lang="ru-RU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количеству участников проекта,</a:t>
            </a:r>
          </a:p>
          <a:p>
            <a:pPr algn="just"/>
            <a:r>
              <a:rPr lang="ru-RU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длительности проекта,</a:t>
            </a:r>
          </a:p>
          <a:p>
            <a:pPr algn="just"/>
            <a:r>
              <a:rPr lang="ru-RU" sz="28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дидактической цели проекта</a:t>
            </a:r>
            <a:endParaRPr lang="en-US" sz="28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1148316" y="1254642"/>
            <a:ext cx="8825024" cy="5674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форм проектной деятельности:</a:t>
            </a:r>
          </a:p>
          <a:p>
            <a:endParaRPr lang="en" sz="3200" dirty="0">
              <a:solidFill>
                <a:srgbClr val="3F3F4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3382126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BFFCBEE-9541-4CF2-A73C-DE3CA3F6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959" y="1640505"/>
            <a:ext cx="6814705" cy="847999"/>
          </a:xfrm>
        </p:spPr>
        <p:txBody>
          <a:bodyPr>
            <a:normAutofit fontScale="90000"/>
          </a:bodyPr>
          <a:lstStyle/>
          <a:p>
            <a:br>
              <a:rPr lang="ru-RU" sz="36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 над исследовательским проектом:</a:t>
            </a:r>
            <a:br>
              <a:rPr lang="ru-RU" sz="36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solidFill>
                <a:srgbClr val="309DCC"/>
              </a:solidFill>
              <a:latin typeface="Times New Roman" panose="02020603050405020304" pitchFamily="18" charset="0"/>
              <a:ea typeface="Roboto Medium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2BD698C0-0D83-4801-B9DA-D3D6813A0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0" y="2116587"/>
            <a:ext cx="5602565" cy="3841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Выбор проблемы и темы, обоснование актуальности 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Определение гипотезы, цели, задач, объекта и предмета исследования 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Подбор и изучение материалов по теме 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Выбор методов исследования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Разработка плана проекта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Написание исследовательского проекта 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Оформление исследовательского проекта</a:t>
            </a:r>
            <a:endParaRPr lang="en-US" sz="2400" dirty="0">
              <a:solidFill>
                <a:srgbClr val="309DCC"/>
              </a:solidFill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55716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BFF0D56-1FCD-4C12-8A0C-7FE700E8476D}"/>
              </a:ext>
            </a:extLst>
          </p:cNvPr>
          <p:cNvSpPr txBox="1"/>
          <p:nvPr/>
        </p:nvSpPr>
        <p:spPr>
          <a:xfrm>
            <a:off x="802640" y="412095"/>
            <a:ext cx="10586720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sz="32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ХX</a:t>
            </a:r>
            <a:r>
              <a:rPr lang="en-US" sz="32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Республиканской выставке научно-методической литературы, педагогического опыта и творчества учащейся молодежи</a:t>
            </a:r>
            <a:endParaRPr lang="en-US" sz="3200" b="1" dirty="0">
              <a:solidFill>
                <a:srgbClr val="309D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отборе материалов оценивается выполнение следующих требований: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содержания указанной теме выставки;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целостность и системность;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значимость;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инновационный характер используемых форм, приемов;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методического сопровождения и описания использованных технологий;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оригинальность подачи материалов;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видео-, фото- и мультимедийных материалов при оформлении работ;</a:t>
            </a:r>
          </a:p>
          <a:p>
            <a:pPr algn="just"/>
            <a:r>
              <a:rPr lang="ru-RU" sz="26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 оформление</a:t>
            </a:r>
          </a:p>
          <a:p>
            <a:pPr algn="ctr"/>
            <a:endParaRPr lang="ru-RU" sz="3200" b="1" dirty="0">
              <a:solidFill>
                <a:srgbClr val="309D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55210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1FC0428-E6EC-4DBE-9530-F222B75A5F18}"/>
              </a:ext>
            </a:extLst>
          </p:cNvPr>
          <p:cNvSpPr/>
          <p:nvPr/>
        </p:nvSpPr>
        <p:spPr>
          <a:xfrm>
            <a:off x="2960298" y="1379917"/>
            <a:ext cx="627140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 и патриотическое воспитание в условиях </a:t>
            </a:r>
            <a:r>
              <a:rPr lang="ru-RU" sz="2000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глобализационных</a:t>
            </a: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вызовов,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военно-патриотическое воспитание (опыт руководителей по ВПВ),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на основе государственной символики,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присвоению имени УО,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память сожженных деревень или Живая память благодарных поколений,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экстремистских и деструктивных проявлений в молодежной среде,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воспитательный потенциал урока,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 как основа воспитания патриотизма, нравственности,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подходы к формированию традиционных семейных ценностей,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профилактики, социализации подростков и др.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ru-RU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boto Cn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DDE413-C787-42FF-9BC5-047D5CCC88D1}"/>
              </a:ext>
            </a:extLst>
          </p:cNvPr>
          <p:cNvSpPr txBox="1"/>
          <p:nvPr/>
        </p:nvSpPr>
        <p:spPr>
          <a:xfrm>
            <a:off x="2736668" y="705785"/>
            <a:ext cx="61003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темы опыта</a:t>
            </a:r>
          </a:p>
        </p:txBody>
      </p:sp>
    </p:spTree>
    <p:extLst>
      <p:ext uri="{BB962C8B-B14F-4D97-AF65-F5344CB8AC3E}">
        <p14:creationId xmlns:p14="http://schemas.microsoft.com/office/powerpoint/2010/main" val="473483629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4812E5E-F318-487B-B105-3A99694FC769}"/>
              </a:ext>
            </a:extLst>
          </p:cNvPr>
          <p:cNvSpPr txBox="1"/>
          <p:nvPr/>
        </p:nvSpPr>
        <p:spPr>
          <a:xfrm>
            <a:off x="3550195" y="843677"/>
            <a:ext cx="613954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и перспективность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актуальности и перспективности опыта должно вытекать из двух основных позиций: в какой мере данный опыт способствует решению основных задач воспитания (социальный заказ), какие противоречия и затруднения, встречающиеся в массовой практике, успешно решаются данным опытом.</a:t>
            </a:r>
          </a:p>
          <a:p>
            <a:pPr algn="just"/>
            <a:r>
              <a:rPr lang="ru-RU" sz="2400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Репрезентативность. Это достаточная проверка опыта по времени. Возможность повторения и творческого использования опыта одного педагога другими, расширение этого опыта до массового</a:t>
            </a:r>
          </a:p>
        </p:txBody>
      </p:sp>
    </p:spTree>
    <p:extLst>
      <p:ext uri="{BB962C8B-B14F-4D97-AF65-F5344CB8AC3E}">
        <p14:creationId xmlns:p14="http://schemas.microsoft.com/office/powerpoint/2010/main" val="2409653312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E28E566-3E70-4F93-8CF8-5E466D650FF7}"/>
              </a:ext>
            </a:extLst>
          </p:cNvPr>
          <p:cNvSpPr/>
          <p:nvPr/>
        </p:nvSpPr>
        <p:spPr>
          <a:xfrm>
            <a:off x="3676570" y="3108489"/>
            <a:ext cx="31666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0415F8-00B4-4646-BDBE-AFEC28F634F0}"/>
              </a:ext>
            </a:extLst>
          </p:cNvPr>
          <p:cNvSpPr txBox="1"/>
          <p:nvPr/>
        </p:nvSpPr>
        <p:spPr>
          <a:xfrm>
            <a:off x="466275" y="1189374"/>
            <a:ext cx="720006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Титульная страница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Рецензент, авторы-составители, кем рекомендовано, название проекта, краткая информация о проекте, учреждение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Содержание 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Информационная карта проекта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Введение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Актуальность проекта 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Проектная команда, партнеры, принципы реализации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Основная идея проекта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Этапы и сроки реализации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Содержание и механизмы реализации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Содержательные аспекты деятельности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План мероприятий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Ожидаемые результаты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Заключение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Список использованных источников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Приложение 1. 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 Приложение 2. и т. д.</a:t>
            </a:r>
          </a:p>
          <a:p>
            <a:r>
              <a:rPr lang="ru-RU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Диагностический инструментарий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2F45A4-CD41-48C4-8824-0DA92669A3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75" y="206441"/>
            <a:ext cx="426757" cy="69500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2DFA902-3572-44C1-BB1C-478AEA3A064C}"/>
              </a:ext>
            </a:extLst>
          </p:cNvPr>
          <p:cNvSpPr txBox="1"/>
          <p:nvPr/>
        </p:nvSpPr>
        <p:spPr>
          <a:xfrm>
            <a:off x="1095507" y="80196"/>
            <a:ext cx="75060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309D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проекта на примере конкурсных материалов дипломанта 1 степени ХX Республиканской выставки научно-методической литературы, педагогического опыта и творчества учащейся молодежи</a:t>
            </a:r>
          </a:p>
        </p:txBody>
      </p:sp>
    </p:spTree>
    <p:extLst>
      <p:ext uri="{BB962C8B-B14F-4D97-AF65-F5344CB8AC3E}">
        <p14:creationId xmlns:p14="http://schemas.microsoft.com/office/powerpoint/2010/main" val="436304619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">
      <a:majorFont>
        <a:latin typeface="Raleway"/>
        <a:ea typeface=""/>
        <a:cs typeface=""/>
      </a:majorFont>
      <a:minorFont>
        <a:latin typeface="Roboto C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3226</TotalTime>
  <Words>806</Words>
  <Application>Microsoft Office PowerPoint</Application>
  <PresentationFormat>Широкоэкранный</PresentationFormat>
  <Paragraphs>111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Raleway</vt:lpstr>
      <vt:lpstr>Roboto</vt:lpstr>
      <vt:lpstr>Roboto Cn</vt:lpstr>
      <vt:lpstr>Times New Roman</vt:lpstr>
      <vt:lpstr>Office Theme</vt:lpstr>
      <vt:lpstr>Презентация PowerPoint</vt:lpstr>
      <vt:lpstr>Проект – это прототип, прообраз предполагаемого или возможного объекта, состояния, в некоторых случаях – план, замысел; проектирование –  процесс создания проекта. Исследование – это процесс поиска неизвестного, новых знаний, один из видов познавательной деятельности; исследовательская деятельность – деятельность, связанная с поиском ответа на творческую, исследовательскую задачу с заранее неизвестным решением и предполагающая наличие основных этапов, характерных для исследования в научной сфере</vt:lpstr>
      <vt:lpstr>Презентация PowerPoint</vt:lpstr>
      <vt:lpstr>Презентация PowerPoint</vt:lpstr>
      <vt:lpstr>     Этапы работы над исследовательским проектом: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Slidehood.com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Slidehood.com</dc:creator>
  <cp:lastModifiedBy>user</cp:lastModifiedBy>
  <cp:revision>311</cp:revision>
  <dcterms:created xsi:type="dcterms:W3CDTF">2017-08-02T20:41:11Z</dcterms:created>
  <dcterms:modified xsi:type="dcterms:W3CDTF">2025-01-15T07:58:39Z</dcterms:modified>
</cp:coreProperties>
</file>